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36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488" userDrawn="1">
          <p15:clr>
            <a:srgbClr val="A4A3A4"/>
          </p15:clr>
        </p15:guide>
        <p15:guide id="4" orient="horz" pos="3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82C"/>
    <a:srgbClr val="2F3236"/>
    <a:srgbClr val="2A2D3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-96" y="-168"/>
      </p:cViewPr>
      <p:guideLst>
        <p:guide orient="horz" pos="2136"/>
        <p:guide orient="horz" pos="1488"/>
        <p:guide orient="horz" pos="309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4A3E-123B-4797-807B-3C2648AC1501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2068-0976-494D-893A-59AAC09AD33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467" r="33036"/>
          <a:stretch/>
        </p:blipFill>
        <p:spPr>
          <a:xfrm>
            <a:off x="-271462" y="-1"/>
            <a:ext cx="9426349" cy="69913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346" y="4102764"/>
            <a:ext cx="6288164" cy="20789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04197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4A3E-123B-4797-807B-3C2648AC1501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2068-0976-494D-893A-59AAC09AD3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87305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4A3E-123B-4797-807B-3C2648AC1501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2068-0976-494D-893A-59AAC09AD3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2815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181" t="73066" r="1788"/>
          <a:stretch/>
        </p:blipFill>
        <p:spPr>
          <a:xfrm>
            <a:off x="1" y="-8467"/>
            <a:ext cx="9151370" cy="980017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1" y="6492877"/>
            <a:ext cx="9151370" cy="365125"/>
          </a:xfrm>
          <a:prstGeom prst="rect">
            <a:avLst/>
          </a:prstGeom>
          <a:solidFill>
            <a:srgbClr val="2F32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 userDrawn="1"/>
        </p:nvSpPr>
        <p:spPr>
          <a:xfrm>
            <a:off x="1" y="6502403"/>
            <a:ext cx="9151370" cy="63498"/>
          </a:xfrm>
          <a:prstGeom prst="rect">
            <a:avLst/>
          </a:prstGeom>
          <a:solidFill>
            <a:srgbClr val="2A2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120649"/>
            <a:ext cx="78867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28630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4A3E-123B-4797-807B-3C2648AC1501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2068-0976-494D-893A-59AAC09AD3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335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4A3E-123B-4797-807B-3C2648AC1501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2068-0976-494D-893A-59AAC09AD3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9571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4A3E-123B-4797-807B-3C2648AC1501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2068-0976-494D-893A-59AAC09AD3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8291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4A3E-123B-4797-807B-3C2648AC1501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2068-0976-494D-893A-59AAC09AD3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732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4A3E-123B-4797-807B-3C2648AC1501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2068-0976-494D-893A-59AAC09AD3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5643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4A3E-123B-4797-807B-3C2648AC1501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2068-0976-494D-893A-59AAC09AD3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2397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4A3E-123B-4797-807B-3C2648AC1501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2068-0976-494D-893A-59AAC09AD3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852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E4A3E-123B-4797-807B-3C2648AC1501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D2068-0976-494D-893A-59AAC09AD3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612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836" y="-165474"/>
            <a:ext cx="6678706" cy="132556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The Healthcare IT Decision Making Process: What Influences Health IT Customers?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7000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b="1" dirty="0" smtClean="0">
                <a:solidFill>
                  <a:srgbClr val="F1682C"/>
                </a:solidFill>
              </a:rPr>
              <a:t>Dr. Steven R. Hoer</a:t>
            </a:r>
          </a:p>
          <a:p>
            <a:pPr marL="0" indent="0">
              <a:buNone/>
            </a:pPr>
            <a:r>
              <a:rPr lang="en-US" sz="3800" b="1" dirty="0" smtClean="0">
                <a:solidFill>
                  <a:srgbClr val="F1682C"/>
                </a:solidFill>
              </a:rPr>
              <a:t>Dr. Justin Smith </a:t>
            </a:r>
            <a:r>
              <a:rPr lang="en-US" sz="3800" b="1" dirty="0" smtClean="0">
                <a:solidFill>
                  <a:srgbClr val="F1682C"/>
                </a:solidFill>
              </a:rPr>
              <a:t>– </a:t>
            </a:r>
            <a:r>
              <a:rPr lang="en-US" sz="3800" b="1" dirty="0" smtClean="0">
                <a:solidFill>
                  <a:srgbClr val="F1682C"/>
                </a:solidFill>
              </a:rPr>
              <a:t>@</a:t>
            </a:r>
            <a:r>
              <a:rPr lang="en-US" sz="3800" b="1" dirty="0" err="1" smtClean="0">
                <a:solidFill>
                  <a:srgbClr val="F1682C"/>
                </a:solidFill>
              </a:rPr>
              <a:t>TheDocSmitty</a:t>
            </a:r>
            <a:endParaRPr lang="en-US" sz="3800" b="1" dirty="0" smtClean="0">
              <a:solidFill>
                <a:srgbClr val="F1682C"/>
              </a:solidFill>
            </a:endParaRPr>
          </a:p>
          <a:p>
            <a:pPr marL="0" indent="0">
              <a:buNone/>
            </a:pPr>
            <a:r>
              <a:rPr lang="en-US" sz="3800" b="1" dirty="0" smtClean="0">
                <a:solidFill>
                  <a:srgbClr val="F1682C"/>
                </a:solidFill>
              </a:rPr>
              <a:t>Brian G. Rosenberg</a:t>
            </a:r>
          </a:p>
          <a:p>
            <a:pPr marL="0" indent="0">
              <a:buNone/>
            </a:pPr>
            <a:r>
              <a:rPr lang="en-US" sz="3800" b="1" dirty="0" err="1" smtClean="0">
                <a:solidFill>
                  <a:srgbClr val="F1682C"/>
                </a:solidFill>
              </a:rPr>
              <a:t>Nardo</a:t>
            </a:r>
            <a:r>
              <a:rPr lang="en-US" sz="3800" b="1" dirty="0" smtClean="0">
                <a:solidFill>
                  <a:srgbClr val="F1682C"/>
                </a:solidFill>
              </a:rPr>
              <a:t> </a:t>
            </a:r>
            <a:r>
              <a:rPr lang="en-US" sz="3800" b="1" dirty="0" err="1" smtClean="0">
                <a:solidFill>
                  <a:srgbClr val="F1682C"/>
                </a:solidFill>
              </a:rPr>
              <a:t>Manalot</a:t>
            </a:r>
            <a:r>
              <a:rPr lang="en-US" sz="3800" b="1" dirty="0" smtClean="0">
                <a:solidFill>
                  <a:srgbClr val="F1682C"/>
                </a:solidFill>
              </a:rPr>
              <a:t> </a:t>
            </a:r>
            <a:r>
              <a:rPr lang="en-US" sz="3800" b="1" smtClean="0">
                <a:solidFill>
                  <a:srgbClr val="F1682C"/>
                </a:solidFill>
              </a:rPr>
              <a:t>– </a:t>
            </a:r>
            <a:r>
              <a:rPr lang="en-US" sz="3800" b="1" smtClean="0">
                <a:solidFill>
                  <a:srgbClr val="F1682C"/>
                </a:solidFill>
              </a:rPr>
              <a:t>@nmanaloto</a:t>
            </a:r>
            <a:endParaRPr lang="en-US" sz="3800" b="1" dirty="0" smtClean="0">
              <a:solidFill>
                <a:srgbClr val="F1682C"/>
              </a:solidFill>
            </a:endParaRPr>
          </a:p>
          <a:p>
            <a:pPr marL="0" indent="0">
              <a:buNone/>
            </a:pPr>
            <a:r>
              <a:rPr lang="en-US" sz="3800" b="1" dirty="0" smtClean="0">
                <a:solidFill>
                  <a:srgbClr val="F1682C"/>
                </a:solidFill>
              </a:rPr>
              <a:t>John Lynn - @</a:t>
            </a:r>
            <a:r>
              <a:rPr lang="en-US" sz="3800" b="1" dirty="0" err="1" smtClean="0">
                <a:solidFill>
                  <a:srgbClr val="F1682C"/>
                </a:solidFill>
              </a:rPr>
              <a:t>techguy</a:t>
            </a:r>
            <a:endParaRPr lang="en-US" sz="3800" b="1" dirty="0" smtClean="0">
              <a:solidFill>
                <a:srgbClr val="F1682C"/>
              </a:solidFill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4810125" y="6527670"/>
            <a:ext cx="4114800" cy="301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www.healthitmarketingconference.com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236777" y="6515915"/>
            <a:ext cx="41148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 smtClean="0">
                <a:solidFill>
                  <a:srgbClr val="898989"/>
                </a:solidFill>
              </a:rPr>
              <a:t>#HITMC</a:t>
            </a:r>
            <a:endParaRPr lang="en-US" sz="1200" dirty="0">
              <a:solidFill>
                <a:srgbClr val="898989"/>
              </a:solidFill>
            </a:endParaRPr>
          </a:p>
        </p:txBody>
      </p:sp>
      <p:pic>
        <p:nvPicPr>
          <p:cNvPr id="7" name="Picture 6" descr="ConferenceLogo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4517" y="173032"/>
            <a:ext cx="1757083" cy="58037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220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</TotalTime>
  <Words>43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Healthcare IT Decision Making Process: What Influences Health IT Customers?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Sandeep</dc:creator>
  <cp:lastModifiedBy>lynnj</cp:lastModifiedBy>
  <cp:revision>63</cp:revision>
  <dcterms:created xsi:type="dcterms:W3CDTF">2014-04-04T04:43:29Z</dcterms:created>
  <dcterms:modified xsi:type="dcterms:W3CDTF">2017-03-31T00:17:11Z</dcterms:modified>
</cp:coreProperties>
</file>