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drawing10.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sldIdLst>
    <p:sldId id="256" r:id="rId3"/>
    <p:sldId id="398" r:id="rId4"/>
    <p:sldId id="375" r:id="rId5"/>
    <p:sldId id="393" r:id="rId6"/>
    <p:sldId id="376" r:id="rId7"/>
    <p:sldId id="377" r:id="rId8"/>
    <p:sldId id="425" r:id="rId9"/>
    <p:sldId id="424" r:id="rId10"/>
    <p:sldId id="413" r:id="rId11"/>
    <p:sldId id="416" r:id="rId12"/>
    <p:sldId id="417" r:id="rId13"/>
    <p:sldId id="418" r:id="rId14"/>
    <p:sldId id="419" r:id="rId15"/>
    <p:sldId id="385" r:id="rId16"/>
    <p:sldId id="386" r:id="rId17"/>
    <p:sldId id="380" r:id="rId18"/>
    <p:sldId id="381" r:id="rId19"/>
    <p:sldId id="389" r:id="rId20"/>
    <p:sldId id="406" r:id="rId21"/>
    <p:sldId id="411" r:id="rId22"/>
    <p:sldId id="415" r:id="rId23"/>
    <p:sldId id="308" r:id="rId24"/>
    <p:sldId id="391" r:id="rId25"/>
    <p:sldId id="396" r:id="rId26"/>
    <p:sldId id="372" r:id="rId27"/>
    <p:sldId id="426" r:id="rId28"/>
    <p:sldId id="427" r:id="rId29"/>
    <p:sldId id="422" r:id="rId30"/>
    <p:sldId id="423" r:id="rId31"/>
    <p:sldId id="429" r:id="rId32"/>
    <p:sldId id="428" r:id="rId33"/>
    <p:sldId id="399" r:id="rId3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564"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506C3-8C20-4536-B14C-81A5AAB5A29C}" type="doc">
      <dgm:prSet loTypeId="urn:microsoft.com/office/officeart/2005/8/layout/default#1" loCatId="list" qsTypeId="urn:microsoft.com/office/officeart/2005/8/quickstyle/simple4" qsCatId="simple" csTypeId="urn:microsoft.com/office/officeart/2005/8/colors/colorful1#1" csCatId="colorful" phldr="1"/>
      <dgm:spPr/>
      <dgm:t>
        <a:bodyPr/>
        <a:lstStyle/>
        <a:p>
          <a:endParaRPr lang="en-US"/>
        </a:p>
      </dgm:t>
    </dgm:pt>
    <dgm:pt modelId="{81151DEC-2663-46C5-A114-EDC5D0BD37A6}">
      <dgm:prSet phldrT="[Text]"/>
      <dgm:spPr/>
      <dgm:t>
        <a:bodyPr/>
        <a:lstStyle/>
        <a:p>
          <a:pPr>
            <a:buNone/>
          </a:pPr>
          <a:r>
            <a:rPr lang="en-US" dirty="0">
              <a:latin typeface="Segoe UI Semilight" panose="020B0402040204020203" pitchFamily="34" charset="0"/>
              <a:cs typeface="Segoe UI Semilight" panose="020B0402040204020203" pitchFamily="34" charset="0"/>
            </a:rPr>
            <a:t>Strategy</a:t>
          </a:r>
        </a:p>
      </dgm:t>
    </dgm:pt>
    <dgm:pt modelId="{CFDF50AF-6937-499B-B5EE-27778F35A278}" type="parTrans" cxnId="{99C1196D-1780-49DA-8341-D961837ECE3C}">
      <dgm:prSet/>
      <dgm:spPr/>
      <dgm:t>
        <a:bodyPr/>
        <a:lstStyle/>
        <a:p>
          <a:endParaRPr lang="en-US">
            <a:latin typeface="Segoe UI Semilight" panose="020B0402040204020203" pitchFamily="34" charset="0"/>
            <a:cs typeface="Segoe UI Semilight" panose="020B0402040204020203" pitchFamily="34" charset="0"/>
          </a:endParaRPr>
        </a:p>
      </dgm:t>
    </dgm:pt>
    <dgm:pt modelId="{31BD24FE-519C-40B5-9C91-51B799DB92C6}" type="sibTrans" cxnId="{99C1196D-1780-49DA-8341-D961837ECE3C}">
      <dgm:prSet/>
      <dgm:spPr/>
      <dgm:t>
        <a:bodyPr/>
        <a:lstStyle/>
        <a:p>
          <a:endParaRPr lang="en-US">
            <a:latin typeface="Segoe UI Semilight" panose="020B0402040204020203" pitchFamily="34" charset="0"/>
            <a:cs typeface="Segoe UI Semilight" panose="020B0402040204020203" pitchFamily="34" charset="0"/>
          </a:endParaRPr>
        </a:p>
      </dgm:t>
    </dgm:pt>
    <dgm:pt modelId="{31044E29-188B-4E83-9D88-875FF034DCE1}">
      <dgm:prSet/>
      <dgm:spPr/>
      <dgm:t>
        <a:bodyPr/>
        <a:lstStyle/>
        <a:p>
          <a:r>
            <a:rPr lang="en-US" dirty="0">
              <a:latin typeface="Segoe UI Semilight" panose="020B0402040204020203" pitchFamily="34" charset="0"/>
              <a:cs typeface="Segoe UI Semilight" panose="020B0402040204020203" pitchFamily="34" charset="0"/>
            </a:rPr>
            <a:t>Workforce / Culture</a:t>
          </a:r>
        </a:p>
      </dgm:t>
    </dgm:pt>
    <dgm:pt modelId="{8CB78CD3-7F4D-4609-876C-4F26081E550C}" type="parTrans" cxnId="{F0DF9396-359A-44D0-A77A-E6E5F1BB0C30}">
      <dgm:prSet/>
      <dgm:spPr/>
      <dgm:t>
        <a:bodyPr/>
        <a:lstStyle/>
        <a:p>
          <a:endParaRPr lang="en-US">
            <a:latin typeface="Segoe UI Semilight" panose="020B0402040204020203" pitchFamily="34" charset="0"/>
            <a:cs typeface="Segoe UI Semilight" panose="020B0402040204020203" pitchFamily="34" charset="0"/>
          </a:endParaRPr>
        </a:p>
      </dgm:t>
    </dgm:pt>
    <dgm:pt modelId="{1AEC5F7C-09AC-44B7-8C6D-3972523268A6}" type="sibTrans" cxnId="{F0DF9396-359A-44D0-A77A-E6E5F1BB0C30}">
      <dgm:prSet/>
      <dgm:spPr/>
      <dgm:t>
        <a:bodyPr/>
        <a:lstStyle/>
        <a:p>
          <a:endParaRPr lang="en-US">
            <a:latin typeface="Segoe UI Semilight" panose="020B0402040204020203" pitchFamily="34" charset="0"/>
            <a:cs typeface="Segoe UI Semilight" panose="020B0402040204020203" pitchFamily="34" charset="0"/>
          </a:endParaRPr>
        </a:p>
      </dgm:t>
    </dgm:pt>
    <dgm:pt modelId="{A55DBD40-99BE-4552-8DA7-E605AEA14530}">
      <dgm:prSet/>
      <dgm:spPr/>
      <dgm:t>
        <a:bodyPr/>
        <a:lstStyle/>
        <a:p>
          <a:r>
            <a:rPr lang="en-US" dirty="0">
              <a:latin typeface="Segoe UI Semilight" panose="020B0402040204020203" pitchFamily="34" charset="0"/>
              <a:cs typeface="Segoe UI Semilight" panose="020B0402040204020203" pitchFamily="34" charset="0"/>
            </a:rPr>
            <a:t>Process</a:t>
          </a:r>
        </a:p>
      </dgm:t>
    </dgm:pt>
    <dgm:pt modelId="{6F7990FF-B777-478B-A52D-6801118DD533}" type="parTrans" cxnId="{7189F404-E563-4563-B27E-127DAE0AF426}">
      <dgm:prSet/>
      <dgm:spPr/>
      <dgm:t>
        <a:bodyPr/>
        <a:lstStyle/>
        <a:p>
          <a:endParaRPr lang="en-US">
            <a:latin typeface="Segoe UI Semilight" panose="020B0402040204020203" pitchFamily="34" charset="0"/>
            <a:cs typeface="Segoe UI Semilight" panose="020B0402040204020203" pitchFamily="34" charset="0"/>
          </a:endParaRPr>
        </a:p>
      </dgm:t>
    </dgm:pt>
    <dgm:pt modelId="{1B361FEF-4DF4-4E64-BAE9-1FF8403760B2}" type="sibTrans" cxnId="{7189F404-E563-4563-B27E-127DAE0AF426}">
      <dgm:prSet/>
      <dgm:spPr/>
      <dgm:t>
        <a:bodyPr/>
        <a:lstStyle/>
        <a:p>
          <a:endParaRPr lang="en-US">
            <a:latin typeface="Segoe UI Semilight" panose="020B0402040204020203" pitchFamily="34" charset="0"/>
            <a:cs typeface="Segoe UI Semilight" panose="020B0402040204020203" pitchFamily="34" charset="0"/>
          </a:endParaRPr>
        </a:p>
      </dgm:t>
    </dgm:pt>
    <dgm:pt modelId="{4C86C84A-E00E-4974-9942-C9746D22D78C}">
      <dgm:prSet/>
      <dgm:spPr/>
      <dgm:t>
        <a:bodyPr/>
        <a:lstStyle/>
        <a:p>
          <a:r>
            <a:rPr lang="en-US" dirty="0">
              <a:latin typeface="Segoe UI Semilight" panose="020B0402040204020203" pitchFamily="34" charset="0"/>
              <a:cs typeface="Segoe UI Semilight" panose="020B0402040204020203" pitchFamily="34" charset="0"/>
            </a:rPr>
            <a:t>Procedures</a:t>
          </a:r>
        </a:p>
      </dgm:t>
    </dgm:pt>
    <dgm:pt modelId="{32E803D6-B2A6-410F-AEFE-82CB77FFEA95}" type="parTrans" cxnId="{384D70A2-9DAD-4D0C-A0C9-10D936B37A11}">
      <dgm:prSet/>
      <dgm:spPr/>
      <dgm:t>
        <a:bodyPr/>
        <a:lstStyle/>
        <a:p>
          <a:endParaRPr lang="en-US">
            <a:latin typeface="Segoe UI Semilight" panose="020B0402040204020203" pitchFamily="34" charset="0"/>
            <a:cs typeface="Segoe UI Semilight" panose="020B0402040204020203" pitchFamily="34" charset="0"/>
          </a:endParaRPr>
        </a:p>
      </dgm:t>
    </dgm:pt>
    <dgm:pt modelId="{6168AB88-A194-4456-AB1D-5BE0B42A18CF}" type="sibTrans" cxnId="{384D70A2-9DAD-4D0C-A0C9-10D936B37A11}">
      <dgm:prSet/>
      <dgm:spPr/>
      <dgm:t>
        <a:bodyPr/>
        <a:lstStyle/>
        <a:p>
          <a:endParaRPr lang="en-US">
            <a:latin typeface="Segoe UI Semilight" panose="020B0402040204020203" pitchFamily="34" charset="0"/>
            <a:cs typeface="Segoe UI Semilight" panose="020B0402040204020203" pitchFamily="34" charset="0"/>
          </a:endParaRPr>
        </a:p>
      </dgm:t>
    </dgm:pt>
    <dgm:pt modelId="{BDDCB479-A4DB-464E-853A-0AED5B331489}">
      <dgm:prSet/>
      <dgm:spPr/>
      <dgm:t>
        <a:bodyPr/>
        <a:lstStyle/>
        <a:p>
          <a:r>
            <a:rPr lang="en-US" dirty="0">
              <a:latin typeface="Segoe UI Semilight" panose="020B0402040204020203" pitchFamily="34" charset="0"/>
              <a:cs typeface="Segoe UI Semilight" panose="020B0402040204020203" pitchFamily="34" charset="0"/>
            </a:rPr>
            <a:t>Technology</a:t>
          </a:r>
        </a:p>
      </dgm:t>
    </dgm:pt>
    <dgm:pt modelId="{3582225B-F71B-414D-85FF-C24B3ABD52A0}" type="parTrans" cxnId="{3D2A3D59-EE18-4929-A85E-E2DC9CD29B33}">
      <dgm:prSet/>
      <dgm:spPr/>
      <dgm:t>
        <a:bodyPr/>
        <a:lstStyle/>
        <a:p>
          <a:endParaRPr lang="en-US">
            <a:latin typeface="Segoe UI Semilight" panose="020B0402040204020203" pitchFamily="34" charset="0"/>
            <a:cs typeface="Segoe UI Semilight" panose="020B0402040204020203" pitchFamily="34" charset="0"/>
          </a:endParaRPr>
        </a:p>
      </dgm:t>
    </dgm:pt>
    <dgm:pt modelId="{AAE5E2F7-E947-4892-B25E-1A71E2A9961D}" type="sibTrans" cxnId="{3D2A3D59-EE18-4929-A85E-E2DC9CD29B33}">
      <dgm:prSet/>
      <dgm:spPr/>
      <dgm:t>
        <a:bodyPr/>
        <a:lstStyle/>
        <a:p>
          <a:endParaRPr lang="en-US">
            <a:latin typeface="Segoe UI Semilight" panose="020B0402040204020203" pitchFamily="34" charset="0"/>
            <a:cs typeface="Segoe UI Semilight" panose="020B0402040204020203" pitchFamily="34" charset="0"/>
          </a:endParaRPr>
        </a:p>
      </dgm:t>
    </dgm:pt>
    <dgm:pt modelId="{E15E1E14-301F-4AE0-9383-36FAB0B16DF1}">
      <dgm:prSet/>
      <dgm:spPr/>
      <dgm:t>
        <a:bodyPr/>
        <a:lstStyle/>
        <a:p>
          <a:r>
            <a:rPr lang="en-US" dirty="0">
              <a:latin typeface="Segoe UI Semilight" panose="020B0402040204020203" pitchFamily="34" charset="0"/>
              <a:cs typeface="Segoe UI Semilight" panose="020B0402040204020203" pitchFamily="34" charset="0"/>
            </a:rPr>
            <a:t>Interoperability</a:t>
          </a:r>
        </a:p>
      </dgm:t>
    </dgm:pt>
    <dgm:pt modelId="{C9C4488E-20A2-4F27-A594-04143B9034BE}" type="parTrans" cxnId="{ECE0C12B-ABC5-4674-A484-D603339B3226}">
      <dgm:prSet/>
      <dgm:spPr/>
      <dgm:t>
        <a:bodyPr/>
        <a:lstStyle/>
        <a:p>
          <a:endParaRPr lang="en-US">
            <a:latin typeface="Segoe UI Semilight" panose="020B0402040204020203" pitchFamily="34" charset="0"/>
            <a:cs typeface="Segoe UI Semilight" panose="020B0402040204020203" pitchFamily="34" charset="0"/>
          </a:endParaRPr>
        </a:p>
      </dgm:t>
    </dgm:pt>
    <dgm:pt modelId="{A999D23D-CE9A-47E3-9231-D22F6D282503}" type="sibTrans" cxnId="{ECE0C12B-ABC5-4674-A484-D603339B3226}">
      <dgm:prSet/>
      <dgm:spPr/>
      <dgm:t>
        <a:bodyPr/>
        <a:lstStyle/>
        <a:p>
          <a:endParaRPr lang="en-US">
            <a:latin typeface="Segoe UI Semilight" panose="020B0402040204020203" pitchFamily="34" charset="0"/>
            <a:cs typeface="Segoe UI Semilight" panose="020B0402040204020203" pitchFamily="34" charset="0"/>
          </a:endParaRPr>
        </a:p>
      </dgm:t>
    </dgm:pt>
    <dgm:pt modelId="{6A305989-029D-4C2A-B14B-712E50BEE5BE}">
      <dgm:prSet/>
      <dgm:spPr/>
      <dgm:t>
        <a:bodyPr/>
        <a:lstStyle/>
        <a:p>
          <a:r>
            <a:rPr lang="en-US" dirty="0">
              <a:latin typeface="Segoe UI Semilight" panose="020B0402040204020203" pitchFamily="34" charset="0"/>
              <a:cs typeface="Segoe UI Semilight" panose="020B0402040204020203" pitchFamily="34" charset="0"/>
            </a:rPr>
            <a:t>Data</a:t>
          </a:r>
        </a:p>
      </dgm:t>
    </dgm:pt>
    <dgm:pt modelId="{A69FD967-56C9-4ED6-99E4-DA91A97267CB}" type="parTrans" cxnId="{D73191AB-B8BD-4311-BC16-9ED9B7474D2E}">
      <dgm:prSet/>
      <dgm:spPr/>
      <dgm:t>
        <a:bodyPr/>
        <a:lstStyle/>
        <a:p>
          <a:endParaRPr lang="en-US">
            <a:latin typeface="Segoe UI Semilight" panose="020B0402040204020203" pitchFamily="34" charset="0"/>
            <a:cs typeface="Segoe UI Semilight" panose="020B0402040204020203" pitchFamily="34" charset="0"/>
          </a:endParaRPr>
        </a:p>
      </dgm:t>
    </dgm:pt>
    <dgm:pt modelId="{3AAA82CD-DA6C-47F5-95AC-3F0C81FC9F55}" type="sibTrans" cxnId="{D73191AB-B8BD-4311-BC16-9ED9B7474D2E}">
      <dgm:prSet/>
      <dgm:spPr/>
      <dgm:t>
        <a:bodyPr/>
        <a:lstStyle/>
        <a:p>
          <a:endParaRPr lang="en-US">
            <a:latin typeface="Segoe UI Semilight" panose="020B0402040204020203" pitchFamily="34" charset="0"/>
            <a:cs typeface="Segoe UI Semilight" panose="020B0402040204020203" pitchFamily="34" charset="0"/>
          </a:endParaRPr>
        </a:p>
      </dgm:t>
    </dgm:pt>
    <dgm:pt modelId="{E9EFC50F-5C03-43CB-A433-DB865979F84C}">
      <dgm:prSet/>
      <dgm:spPr/>
      <dgm:t>
        <a:bodyPr/>
        <a:lstStyle/>
        <a:p>
          <a:r>
            <a:rPr lang="en-US" dirty="0">
              <a:latin typeface="Segoe UI Semilight" panose="020B0402040204020203" pitchFamily="34" charset="0"/>
              <a:cs typeface="Segoe UI Semilight" panose="020B0402040204020203" pitchFamily="34" charset="0"/>
            </a:rPr>
            <a:t>Middleware</a:t>
          </a:r>
        </a:p>
      </dgm:t>
    </dgm:pt>
    <dgm:pt modelId="{4C63F54E-8C87-4A0C-8058-A8456C0F559B}" type="parTrans" cxnId="{0CEB0FB4-C9FF-4C80-8F03-C5DB69D97365}">
      <dgm:prSet/>
      <dgm:spPr/>
      <dgm:t>
        <a:bodyPr/>
        <a:lstStyle/>
        <a:p>
          <a:endParaRPr lang="en-US">
            <a:latin typeface="Segoe UI Semilight" panose="020B0402040204020203" pitchFamily="34" charset="0"/>
            <a:cs typeface="Segoe UI Semilight" panose="020B0402040204020203" pitchFamily="34" charset="0"/>
          </a:endParaRPr>
        </a:p>
      </dgm:t>
    </dgm:pt>
    <dgm:pt modelId="{27613965-1422-489C-B180-384E52B7DE25}" type="sibTrans" cxnId="{0CEB0FB4-C9FF-4C80-8F03-C5DB69D97365}">
      <dgm:prSet/>
      <dgm:spPr/>
      <dgm:t>
        <a:bodyPr/>
        <a:lstStyle/>
        <a:p>
          <a:endParaRPr lang="en-US">
            <a:latin typeface="Segoe UI Semilight" panose="020B0402040204020203" pitchFamily="34" charset="0"/>
            <a:cs typeface="Segoe UI Semilight" panose="020B0402040204020203" pitchFamily="34" charset="0"/>
          </a:endParaRPr>
        </a:p>
      </dgm:t>
    </dgm:pt>
    <dgm:pt modelId="{C79849AC-6BFD-4D3C-927E-541332361503}">
      <dgm:prSet/>
      <dgm:spPr/>
      <dgm:t>
        <a:bodyPr/>
        <a:lstStyle/>
        <a:p>
          <a:r>
            <a:rPr lang="en-US" dirty="0">
              <a:latin typeface="Segoe UI Semilight" panose="020B0402040204020203" pitchFamily="34" charset="0"/>
              <a:cs typeface="Segoe UI Semilight" panose="020B0402040204020203" pitchFamily="34" charset="0"/>
            </a:rPr>
            <a:t>Financial</a:t>
          </a:r>
        </a:p>
      </dgm:t>
    </dgm:pt>
    <dgm:pt modelId="{FA41A60A-E3FB-4B7E-B31D-950FD41687C5}" type="parTrans" cxnId="{700FE832-19D1-4336-8EBB-82A94347136C}">
      <dgm:prSet/>
      <dgm:spPr/>
      <dgm:t>
        <a:bodyPr/>
        <a:lstStyle/>
        <a:p>
          <a:endParaRPr lang="en-US">
            <a:latin typeface="Segoe UI Semilight" panose="020B0402040204020203" pitchFamily="34" charset="0"/>
            <a:cs typeface="Segoe UI Semilight" panose="020B0402040204020203" pitchFamily="34" charset="0"/>
          </a:endParaRPr>
        </a:p>
      </dgm:t>
    </dgm:pt>
    <dgm:pt modelId="{E02B3789-7886-4111-BC12-B16564C780F4}" type="sibTrans" cxnId="{700FE832-19D1-4336-8EBB-82A94347136C}">
      <dgm:prSet/>
      <dgm:spPr/>
      <dgm:t>
        <a:bodyPr/>
        <a:lstStyle/>
        <a:p>
          <a:endParaRPr lang="en-US">
            <a:latin typeface="Segoe UI Semilight" panose="020B0402040204020203" pitchFamily="34" charset="0"/>
            <a:cs typeface="Segoe UI Semilight" panose="020B0402040204020203" pitchFamily="34" charset="0"/>
          </a:endParaRPr>
        </a:p>
      </dgm:t>
    </dgm:pt>
    <dgm:pt modelId="{003A9786-B347-4656-AEE8-547E9C1BDF48}">
      <dgm:prSet/>
      <dgm:spPr/>
      <dgm:t>
        <a:bodyPr/>
        <a:lstStyle/>
        <a:p>
          <a:r>
            <a:rPr lang="en-US" dirty="0">
              <a:latin typeface="Segoe UI Semilight" panose="020B0402040204020203" pitchFamily="34" charset="0"/>
              <a:cs typeface="Segoe UI Semilight" panose="020B0402040204020203" pitchFamily="34" charset="0"/>
            </a:rPr>
            <a:t>Measurements </a:t>
          </a:r>
        </a:p>
      </dgm:t>
    </dgm:pt>
    <dgm:pt modelId="{E8A3AA36-982E-4C16-AB8E-C681956176FB}" type="parTrans" cxnId="{54C0D121-2499-41DB-B8FC-1C1B7E333CDE}">
      <dgm:prSet/>
      <dgm:spPr/>
      <dgm:t>
        <a:bodyPr/>
        <a:lstStyle/>
        <a:p>
          <a:endParaRPr lang="en-US"/>
        </a:p>
      </dgm:t>
    </dgm:pt>
    <dgm:pt modelId="{A13F4BF4-3D11-46AF-88C8-C27DE53FB321}" type="sibTrans" cxnId="{54C0D121-2499-41DB-B8FC-1C1B7E333CDE}">
      <dgm:prSet/>
      <dgm:spPr/>
      <dgm:t>
        <a:bodyPr/>
        <a:lstStyle/>
        <a:p>
          <a:endParaRPr lang="en-US"/>
        </a:p>
      </dgm:t>
    </dgm:pt>
    <dgm:pt modelId="{8D89007B-BE15-4E49-99F6-56B090396F1E}">
      <dgm:prSet/>
      <dgm:spPr/>
      <dgm:t>
        <a:bodyPr/>
        <a:lstStyle/>
        <a:p>
          <a:r>
            <a:rPr lang="en-US" dirty="0">
              <a:latin typeface="Segoe UI Semilight" panose="020B0402040204020203" pitchFamily="34" charset="0"/>
              <a:cs typeface="Segoe UI Semilight" panose="020B0402040204020203" pitchFamily="34" charset="0"/>
            </a:rPr>
            <a:t>Legal</a:t>
          </a:r>
        </a:p>
      </dgm:t>
    </dgm:pt>
    <dgm:pt modelId="{53680D44-163C-4468-8999-E0B0C7C0C1CA}" type="parTrans" cxnId="{CCA40935-29F0-4766-B795-1D91ED715233}">
      <dgm:prSet/>
      <dgm:spPr/>
      <dgm:t>
        <a:bodyPr/>
        <a:lstStyle/>
        <a:p>
          <a:endParaRPr lang="en-US"/>
        </a:p>
      </dgm:t>
    </dgm:pt>
    <dgm:pt modelId="{B8886827-64D9-4002-9B63-5AA53C1D4CC9}" type="sibTrans" cxnId="{CCA40935-29F0-4766-B795-1D91ED715233}">
      <dgm:prSet/>
      <dgm:spPr/>
      <dgm:t>
        <a:bodyPr/>
        <a:lstStyle/>
        <a:p>
          <a:endParaRPr lang="en-US"/>
        </a:p>
      </dgm:t>
    </dgm:pt>
    <dgm:pt modelId="{C288DAFD-DBCC-4C55-B87B-273DA712A7D7}" type="pres">
      <dgm:prSet presAssocID="{492506C3-8C20-4536-B14C-81A5AAB5A29C}" presName="diagram" presStyleCnt="0">
        <dgm:presLayoutVars>
          <dgm:dir/>
          <dgm:resizeHandles val="exact"/>
        </dgm:presLayoutVars>
      </dgm:prSet>
      <dgm:spPr/>
      <dgm:t>
        <a:bodyPr/>
        <a:lstStyle/>
        <a:p>
          <a:endParaRPr lang="en-US"/>
        </a:p>
      </dgm:t>
    </dgm:pt>
    <dgm:pt modelId="{57C456E0-B812-4FB1-A1E0-AE3730E7C769}" type="pres">
      <dgm:prSet presAssocID="{81151DEC-2663-46C5-A114-EDC5D0BD37A6}" presName="node" presStyleLbl="node1" presStyleIdx="0" presStyleCnt="11">
        <dgm:presLayoutVars>
          <dgm:bulletEnabled val="1"/>
        </dgm:presLayoutVars>
      </dgm:prSet>
      <dgm:spPr/>
      <dgm:t>
        <a:bodyPr/>
        <a:lstStyle/>
        <a:p>
          <a:endParaRPr lang="en-US"/>
        </a:p>
      </dgm:t>
    </dgm:pt>
    <dgm:pt modelId="{432CC532-D215-41E9-A0A8-3E8EB853B21F}" type="pres">
      <dgm:prSet presAssocID="{31BD24FE-519C-40B5-9C91-51B799DB92C6}" presName="sibTrans" presStyleCnt="0"/>
      <dgm:spPr/>
    </dgm:pt>
    <dgm:pt modelId="{6D82BB24-293C-4CF6-863F-586C15417B6C}" type="pres">
      <dgm:prSet presAssocID="{C79849AC-6BFD-4D3C-927E-541332361503}" presName="node" presStyleLbl="node1" presStyleIdx="1" presStyleCnt="11">
        <dgm:presLayoutVars>
          <dgm:bulletEnabled val="1"/>
        </dgm:presLayoutVars>
      </dgm:prSet>
      <dgm:spPr/>
      <dgm:t>
        <a:bodyPr/>
        <a:lstStyle/>
        <a:p>
          <a:endParaRPr lang="en-US"/>
        </a:p>
      </dgm:t>
    </dgm:pt>
    <dgm:pt modelId="{06363928-9094-4B3F-8F9C-3CDB99BEC196}" type="pres">
      <dgm:prSet presAssocID="{E02B3789-7886-4111-BC12-B16564C780F4}" presName="sibTrans" presStyleCnt="0"/>
      <dgm:spPr/>
    </dgm:pt>
    <dgm:pt modelId="{760E5993-B2F2-48E8-8163-85A6A3D2743B}" type="pres">
      <dgm:prSet presAssocID="{31044E29-188B-4E83-9D88-875FF034DCE1}" presName="node" presStyleLbl="node1" presStyleIdx="2" presStyleCnt="11">
        <dgm:presLayoutVars>
          <dgm:bulletEnabled val="1"/>
        </dgm:presLayoutVars>
      </dgm:prSet>
      <dgm:spPr/>
      <dgm:t>
        <a:bodyPr/>
        <a:lstStyle/>
        <a:p>
          <a:endParaRPr lang="en-US"/>
        </a:p>
      </dgm:t>
    </dgm:pt>
    <dgm:pt modelId="{6D74DC1E-DB21-4DBF-BEF3-6EBB23920401}" type="pres">
      <dgm:prSet presAssocID="{1AEC5F7C-09AC-44B7-8C6D-3972523268A6}" presName="sibTrans" presStyleCnt="0"/>
      <dgm:spPr/>
    </dgm:pt>
    <dgm:pt modelId="{03E08701-08BF-49C2-97E8-047A2D08B875}" type="pres">
      <dgm:prSet presAssocID="{8D89007B-BE15-4E49-99F6-56B090396F1E}" presName="node" presStyleLbl="node1" presStyleIdx="3" presStyleCnt="11">
        <dgm:presLayoutVars>
          <dgm:bulletEnabled val="1"/>
        </dgm:presLayoutVars>
      </dgm:prSet>
      <dgm:spPr/>
      <dgm:t>
        <a:bodyPr/>
        <a:lstStyle/>
        <a:p>
          <a:endParaRPr lang="en-US"/>
        </a:p>
      </dgm:t>
    </dgm:pt>
    <dgm:pt modelId="{222C4117-9AB5-416B-8B44-BFAB26C4243C}" type="pres">
      <dgm:prSet presAssocID="{B8886827-64D9-4002-9B63-5AA53C1D4CC9}" presName="sibTrans" presStyleCnt="0"/>
      <dgm:spPr/>
    </dgm:pt>
    <dgm:pt modelId="{95F70D56-4D32-46D8-8A9B-5C3FD9EC1103}" type="pres">
      <dgm:prSet presAssocID="{A55DBD40-99BE-4552-8DA7-E605AEA14530}" presName="node" presStyleLbl="node1" presStyleIdx="4" presStyleCnt="11">
        <dgm:presLayoutVars>
          <dgm:bulletEnabled val="1"/>
        </dgm:presLayoutVars>
      </dgm:prSet>
      <dgm:spPr/>
      <dgm:t>
        <a:bodyPr/>
        <a:lstStyle/>
        <a:p>
          <a:endParaRPr lang="en-US"/>
        </a:p>
      </dgm:t>
    </dgm:pt>
    <dgm:pt modelId="{3A3ACEAD-A418-46ED-9453-A4C34FC625C0}" type="pres">
      <dgm:prSet presAssocID="{1B361FEF-4DF4-4E64-BAE9-1FF8403760B2}" presName="sibTrans" presStyleCnt="0"/>
      <dgm:spPr/>
    </dgm:pt>
    <dgm:pt modelId="{2F0B6AED-638A-4BB1-B1DA-E215800CD6CA}" type="pres">
      <dgm:prSet presAssocID="{4C86C84A-E00E-4974-9942-C9746D22D78C}" presName="node" presStyleLbl="node1" presStyleIdx="5" presStyleCnt="11">
        <dgm:presLayoutVars>
          <dgm:bulletEnabled val="1"/>
        </dgm:presLayoutVars>
      </dgm:prSet>
      <dgm:spPr/>
      <dgm:t>
        <a:bodyPr/>
        <a:lstStyle/>
        <a:p>
          <a:endParaRPr lang="en-US"/>
        </a:p>
      </dgm:t>
    </dgm:pt>
    <dgm:pt modelId="{2FD1F73C-C636-4637-B96C-23CAF2ACFC7B}" type="pres">
      <dgm:prSet presAssocID="{6168AB88-A194-4456-AB1D-5BE0B42A18CF}" presName="sibTrans" presStyleCnt="0"/>
      <dgm:spPr/>
    </dgm:pt>
    <dgm:pt modelId="{51454248-4FC6-4379-806E-8B31A6BCFA9B}" type="pres">
      <dgm:prSet presAssocID="{003A9786-B347-4656-AEE8-547E9C1BDF48}" presName="node" presStyleLbl="node1" presStyleIdx="6" presStyleCnt="11">
        <dgm:presLayoutVars>
          <dgm:bulletEnabled val="1"/>
        </dgm:presLayoutVars>
      </dgm:prSet>
      <dgm:spPr/>
      <dgm:t>
        <a:bodyPr/>
        <a:lstStyle/>
        <a:p>
          <a:endParaRPr lang="en-US"/>
        </a:p>
      </dgm:t>
    </dgm:pt>
    <dgm:pt modelId="{7CB6DE82-508E-4B31-A0FB-31E09A023221}" type="pres">
      <dgm:prSet presAssocID="{A13F4BF4-3D11-46AF-88C8-C27DE53FB321}" presName="sibTrans" presStyleCnt="0"/>
      <dgm:spPr/>
    </dgm:pt>
    <dgm:pt modelId="{BD9D16BD-D1F0-4874-9BBD-2A34868A5BA1}" type="pres">
      <dgm:prSet presAssocID="{BDDCB479-A4DB-464E-853A-0AED5B331489}" presName="node" presStyleLbl="node1" presStyleIdx="7" presStyleCnt="11">
        <dgm:presLayoutVars>
          <dgm:bulletEnabled val="1"/>
        </dgm:presLayoutVars>
      </dgm:prSet>
      <dgm:spPr/>
      <dgm:t>
        <a:bodyPr/>
        <a:lstStyle/>
        <a:p>
          <a:endParaRPr lang="en-US"/>
        </a:p>
      </dgm:t>
    </dgm:pt>
    <dgm:pt modelId="{D3B00609-0B1D-42DD-A8EC-9CCB38DCC58E}" type="pres">
      <dgm:prSet presAssocID="{AAE5E2F7-E947-4892-B25E-1A71E2A9961D}" presName="sibTrans" presStyleCnt="0"/>
      <dgm:spPr/>
    </dgm:pt>
    <dgm:pt modelId="{3C9DCF61-3C2A-4671-BA3F-2CD47A2E6ED9}" type="pres">
      <dgm:prSet presAssocID="{E15E1E14-301F-4AE0-9383-36FAB0B16DF1}" presName="node" presStyleLbl="node1" presStyleIdx="8" presStyleCnt="11">
        <dgm:presLayoutVars>
          <dgm:bulletEnabled val="1"/>
        </dgm:presLayoutVars>
      </dgm:prSet>
      <dgm:spPr/>
      <dgm:t>
        <a:bodyPr/>
        <a:lstStyle/>
        <a:p>
          <a:endParaRPr lang="en-US"/>
        </a:p>
      </dgm:t>
    </dgm:pt>
    <dgm:pt modelId="{68AE9F6E-6A73-44E7-887C-BC71E7160E23}" type="pres">
      <dgm:prSet presAssocID="{A999D23D-CE9A-47E3-9231-D22F6D282503}" presName="sibTrans" presStyleCnt="0"/>
      <dgm:spPr/>
    </dgm:pt>
    <dgm:pt modelId="{39D9FD8F-5CA6-4DC8-931E-066122C8C10E}" type="pres">
      <dgm:prSet presAssocID="{6A305989-029D-4C2A-B14B-712E50BEE5BE}" presName="node" presStyleLbl="node1" presStyleIdx="9" presStyleCnt="11">
        <dgm:presLayoutVars>
          <dgm:bulletEnabled val="1"/>
        </dgm:presLayoutVars>
      </dgm:prSet>
      <dgm:spPr/>
      <dgm:t>
        <a:bodyPr/>
        <a:lstStyle/>
        <a:p>
          <a:endParaRPr lang="en-US"/>
        </a:p>
      </dgm:t>
    </dgm:pt>
    <dgm:pt modelId="{68B68C56-7671-47DA-AFEC-7ACD81D8ED73}" type="pres">
      <dgm:prSet presAssocID="{3AAA82CD-DA6C-47F5-95AC-3F0C81FC9F55}" presName="sibTrans" presStyleCnt="0"/>
      <dgm:spPr/>
    </dgm:pt>
    <dgm:pt modelId="{FBC05CD7-EB5F-495A-B0FB-A9DF741697C3}" type="pres">
      <dgm:prSet presAssocID="{E9EFC50F-5C03-43CB-A433-DB865979F84C}" presName="node" presStyleLbl="node1" presStyleIdx="10" presStyleCnt="11">
        <dgm:presLayoutVars>
          <dgm:bulletEnabled val="1"/>
        </dgm:presLayoutVars>
      </dgm:prSet>
      <dgm:spPr/>
      <dgm:t>
        <a:bodyPr/>
        <a:lstStyle/>
        <a:p>
          <a:endParaRPr lang="en-US"/>
        </a:p>
      </dgm:t>
    </dgm:pt>
  </dgm:ptLst>
  <dgm:cxnLst>
    <dgm:cxn modelId="{39FC0526-D928-4242-9F4B-45863CAB9C31}" type="presOf" srcId="{003A9786-B347-4656-AEE8-547E9C1BDF48}" destId="{51454248-4FC6-4379-806E-8B31A6BCFA9B}" srcOrd="0" destOrd="0" presId="urn:microsoft.com/office/officeart/2005/8/layout/default#1"/>
    <dgm:cxn modelId="{5F0EB709-AA45-4BE2-AA60-90D974AC03DC}" type="presOf" srcId="{E15E1E14-301F-4AE0-9383-36FAB0B16DF1}" destId="{3C9DCF61-3C2A-4671-BA3F-2CD47A2E6ED9}" srcOrd="0" destOrd="0" presId="urn:microsoft.com/office/officeart/2005/8/layout/default#1"/>
    <dgm:cxn modelId="{F0DF9396-359A-44D0-A77A-E6E5F1BB0C30}" srcId="{492506C3-8C20-4536-B14C-81A5AAB5A29C}" destId="{31044E29-188B-4E83-9D88-875FF034DCE1}" srcOrd="2" destOrd="0" parTransId="{8CB78CD3-7F4D-4609-876C-4F26081E550C}" sibTransId="{1AEC5F7C-09AC-44B7-8C6D-3972523268A6}"/>
    <dgm:cxn modelId="{CCA40935-29F0-4766-B795-1D91ED715233}" srcId="{492506C3-8C20-4536-B14C-81A5AAB5A29C}" destId="{8D89007B-BE15-4E49-99F6-56B090396F1E}" srcOrd="3" destOrd="0" parTransId="{53680D44-163C-4468-8999-E0B0C7C0C1CA}" sibTransId="{B8886827-64D9-4002-9B63-5AA53C1D4CC9}"/>
    <dgm:cxn modelId="{700FE832-19D1-4336-8EBB-82A94347136C}" srcId="{492506C3-8C20-4536-B14C-81A5AAB5A29C}" destId="{C79849AC-6BFD-4D3C-927E-541332361503}" srcOrd="1" destOrd="0" parTransId="{FA41A60A-E3FB-4B7E-B31D-950FD41687C5}" sibTransId="{E02B3789-7886-4111-BC12-B16564C780F4}"/>
    <dgm:cxn modelId="{779B31EA-160B-4BAB-A2E3-F1C2C91ACE8E}" type="presOf" srcId="{8D89007B-BE15-4E49-99F6-56B090396F1E}" destId="{03E08701-08BF-49C2-97E8-047A2D08B875}" srcOrd="0" destOrd="0" presId="urn:microsoft.com/office/officeart/2005/8/layout/default#1"/>
    <dgm:cxn modelId="{99C1196D-1780-49DA-8341-D961837ECE3C}" srcId="{492506C3-8C20-4536-B14C-81A5AAB5A29C}" destId="{81151DEC-2663-46C5-A114-EDC5D0BD37A6}" srcOrd="0" destOrd="0" parTransId="{CFDF50AF-6937-499B-B5EE-27778F35A278}" sibTransId="{31BD24FE-519C-40B5-9C91-51B799DB92C6}"/>
    <dgm:cxn modelId="{27966685-398E-4BDC-9606-9AF4574B0060}" type="presOf" srcId="{BDDCB479-A4DB-464E-853A-0AED5B331489}" destId="{BD9D16BD-D1F0-4874-9BBD-2A34868A5BA1}" srcOrd="0" destOrd="0" presId="urn:microsoft.com/office/officeart/2005/8/layout/default#1"/>
    <dgm:cxn modelId="{3C027CEA-2965-4064-9D17-2FFB2858492E}" type="presOf" srcId="{31044E29-188B-4E83-9D88-875FF034DCE1}" destId="{760E5993-B2F2-48E8-8163-85A6A3D2743B}" srcOrd="0" destOrd="0" presId="urn:microsoft.com/office/officeart/2005/8/layout/default#1"/>
    <dgm:cxn modelId="{7033033B-08B8-4800-9834-0B1BF58CACCF}" type="presOf" srcId="{E9EFC50F-5C03-43CB-A433-DB865979F84C}" destId="{FBC05CD7-EB5F-495A-B0FB-A9DF741697C3}" srcOrd="0" destOrd="0" presId="urn:microsoft.com/office/officeart/2005/8/layout/default#1"/>
    <dgm:cxn modelId="{3D2A3D59-EE18-4929-A85E-E2DC9CD29B33}" srcId="{492506C3-8C20-4536-B14C-81A5AAB5A29C}" destId="{BDDCB479-A4DB-464E-853A-0AED5B331489}" srcOrd="7" destOrd="0" parTransId="{3582225B-F71B-414D-85FF-C24B3ABD52A0}" sibTransId="{AAE5E2F7-E947-4892-B25E-1A71E2A9961D}"/>
    <dgm:cxn modelId="{62BAEB58-C5D7-4FC6-A7F8-8F22045A4DF0}" type="presOf" srcId="{81151DEC-2663-46C5-A114-EDC5D0BD37A6}" destId="{57C456E0-B812-4FB1-A1E0-AE3730E7C769}" srcOrd="0" destOrd="0" presId="urn:microsoft.com/office/officeart/2005/8/layout/default#1"/>
    <dgm:cxn modelId="{1840753E-CE9D-4A6B-9B3B-BF0B4C30B083}" type="presOf" srcId="{492506C3-8C20-4536-B14C-81A5AAB5A29C}" destId="{C288DAFD-DBCC-4C55-B87B-273DA712A7D7}" srcOrd="0" destOrd="0" presId="urn:microsoft.com/office/officeart/2005/8/layout/default#1"/>
    <dgm:cxn modelId="{8CBC0462-1C3E-4ED8-A82C-0317862571D4}" type="presOf" srcId="{A55DBD40-99BE-4552-8DA7-E605AEA14530}" destId="{95F70D56-4D32-46D8-8A9B-5C3FD9EC1103}" srcOrd="0" destOrd="0" presId="urn:microsoft.com/office/officeart/2005/8/layout/default#1"/>
    <dgm:cxn modelId="{E621195B-D820-4251-9013-BEA1562AD0EC}" type="presOf" srcId="{C79849AC-6BFD-4D3C-927E-541332361503}" destId="{6D82BB24-293C-4CF6-863F-586C15417B6C}" srcOrd="0" destOrd="0" presId="urn:microsoft.com/office/officeart/2005/8/layout/default#1"/>
    <dgm:cxn modelId="{ECE0C12B-ABC5-4674-A484-D603339B3226}" srcId="{492506C3-8C20-4536-B14C-81A5AAB5A29C}" destId="{E15E1E14-301F-4AE0-9383-36FAB0B16DF1}" srcOrd="8" destOrd="0" parTransId="{C9C4488E-20A2-4F27-A594-04143B9034BE}" sibTransId="{A999D23D-CE9A-47E3-9231-D22F6D282503}"/>
    <dgm:cxn modelId="{A7A8E42C-24BC-4609-82C2-E4230F76DB03}" type="presOf" srcId="{4C86C84A-E00E-4974-9942-C9746D22D78C}" destId="{2F0B6AED-638A-4BB1-B1DA-E215800CD6CA}" srcOrd="0" destOrd="0" presId="urn:microsoft.com/office/officeart/2005/8/layout/default#1"/>
    <dgm:cxn modelId="{F4265AC6-17F0-42DE-8230-6EE712384EAB}" type="presOf" srcId="{6A305989-029D-4C2A-B14B-712E50BEE5BE}" destId="{39D9FD8F-5CA6-4DC8-931E-066122C8C10E}" srcOrd="0" destOrd="0" presId="urn:microsoft.com/office/officeart/2005/8/layout/default#1"/>
    <dgm:cxn modelId="{7189F404-E563-4563-B27E-127DAE0AF426}" srcId="{492506C3-8C20-4536-B14C-81A5AAB5A29C}" destId="{A55DBD40-99BE-4552-8DA7-E605AEA14530}" srcOrd="4" destOrd="0" parTransId="{6F7990FF-B777-478B-A52D-6801118DD533}" sibTransId="{1B361FEF-4DF4-4E64-BAE9-1FF8403760B2}"/>
    <dgm:cxn modelId="{54C0D121-2499-41DB-B8FC-1C1B7E333CDE}" srcId="{492506C3-8C20-4536-B14C-81A5AAB5A29C}" destId="{003A9786-B347-4656-AEE8-547E9C1BDF48}" srcOrd="6" destOrd="0" parTransId="{E8A3AA36-982E-4C16-AB8E-C681956176FB}" sibTransId="{A13F4BF4-3D11-46AF-88C8-C27DE53FB321}"/>
    <dgm:cxn modelId="{0CEB0FB4-C9FF-4C80-8F03-C5DB69D97365}" srcId="{492506C3-8C20-4536-B14C-81A5AAB5A29C}" destId="{E9EFC50F-5C03-43CB-A433-DB865979F84C}" srcOrd="10" destOrd="0" parTransId="{4C63F54E-8C87-4A0C-8058-A8456C0F559B}" sibTransId="{27613965-1422-489C-B180-384E52B7DE25}"/>
    <dgm:cxn modelId="{384D70A2-9DAD-4D0C-A0C9-10D936B37A11}" srcId="{492506C3-8C20-4536-B14C-81A5AAB5A29C}" destId="{4C86C84A-E00E-4974-9942-C9746D22D78C}" srcOrd="5" destOrd="0" parTransId="{32E803D6-B2A6-410F-AEFE-82CB77FFEA95}" sibTransId="{6168AB88-A194-4456-AB1D-5BE0B42A18CF}"/>
    <dgm:cxn modelId="{D73191AB-B8BD-4311-BC16-9ED9B7474D2E}" srcId="{492506C3-8C20-4536-B14C-81A5AAB5A29C}" destId="{6A305989-029D-4C2A-B14B-712E50BEE5BE}" srcOrd="9" destOrd="0" parTransId="{A69FD967-56C9-4ED6-99E4-DA91A97267CB}" sibTransId="{3AAA82CD-DA6C-47F5-95AC-3F0C81FC9F55}"/>
    <dgm:cxn modelId="{23ECF437-B0DB-4723-861F-3BC983A5A6C7}" type="presParOf" srcId="{C288DAFD-DBCC-4C55-B87B-273DA712A7D7}" destId="{57C456E0-B812-4FB1-A1E0-AE3730E7C769}" srcOrd="0" destOrd="0" presId="urn:microsoft.com/office/officeart/2005/8/layout/default#1"/>
    <dgm:cxn modelId="{08A12BF2-F6B1-43D8-A82E-B4AB30F69FCD}" type="presParOf" srcId="{C288DAFD-DBCC-4C55-B87B-273DA712A7D7}" destId="{432CC532-D215-41E9-A0A8-3E8EB853B21F}" srcOrd="1" destOrd="0" presId="urn:microsoft.com/office/officeart/2005/8/layout/default#1"/>
    <dgm:cxn modelId="{1FE879C5-4DD7-4238-9390-6D5A68E3C88B}" type="presParOf" srcId="{C288DAFD-DBCC-4C55-B87B-273DA712A7D7}" destId="{6D82BB24-293C-4CF6-863F-586C15417B6C}" srcOrd="2" destOrd="0" presId="urn:microsoft.com/office/officeart/2005/8/layout/default#1"/>
    <dgm:cxn modelId="{5489C009-4F6E-4F8E-A38D-22FEB0A092B7}" type="presParOf" srcId="{C288DAFD-DBCC-4C55-B87B-273DA712A7D7}" destId="{06363928-9094-4B3F-8F9C-3CDB99BEC196}" srcOrd="3" destOrd="0" presId="urn:microsoft.com/office/officeart/2005/8/layout/default#1"/>
    <dgm:cxn modelId="{8C1A567A-F1C4-4339-A36F-423D8382508D}" type="presParOf" srcId="{C288DAFD-DBCC-4C55-B87B-273DA712A7D7}" destId="{760E5993-B2F2-48E8-8163-85A6A3D2743B}" srcOrd="4" destOrd="0" presId="urn:microsoft.com/office/officeart/2005/8/layout/default#1"/>
    <dgm:cxn modelId="{6D16B15B-A2E2-43F6-85C4-5FF31E4912CF}" type="presParOf" srcId="{C288DAFD-DBCC-4C55-B87B-273DA712A7D7}" destId="{6D74DC1E-DB21-4DBF-BEF3-6EBB23920401}" srcOrd="5" destOrd="0" presId="urn:microsoft.com/office/officeart/2005/8/layout/default#1"/>
    <dgm:cxn modelId="{5101EED5-A5EC-414B-96C5-CDEE0A43A241}" type="presParOf" srcId="{C288DAFD-DBCC-4C55-B87B-273DA712A7D7}" destId="{03E08701-08BF-49C2-97E8-047A2D08B875}" srcOrd="6" destOrd="0" presId="urn:microsoft.com/office/officeart/2005/8/layout/default#1"/>
    <dgm:cxn modelId="{0D65A108-5CCE-48DA-B88A-9E657EA7A0C4}" type="presParOf" srcId="{C288DAFD-DBCC-4C55-B87B-273DA712A7D7}" destId="{222C4117-9AB5-416B-8B44-BFAB26C4243C}" srcOrd="7" destOrd="0" presId="urn:microsoft.com/office/officeart/2005/8/layout/default#1"/>
    <dgm:cxn modelId="{1271479D-47E1-47A6-B941-F3240C41BD69}" type="presParOf" srcId="{C288DAFD-DBCC-4C55-B87B-273DA712A7D7}" destId="{95F70D56-4D32-46D8-8A9B-5C3FD9EC1103}" srcOrd="8" destOrd="0" presId="urn:microsoft.com/office/officeart/2005/8/layout/default#1"/>
    <dgm:cxn modelId="{0C2BEA46-7197-41D9-B859-9F9E6D3EA1B0}" type="presParOf" srcId="{C288DAFD-DBCC-4C55-B87B-273DA712A7D7}" destId="{3A3ACEAD-A418-46ED-9453-A4C34FC625C0}" srcOrd="9" destOrd="0" presId="urn:microsoft.com/office/officeart/2005/8/layout/default#1"/>
    <dgm:cxn modelId="{DC764B77-820C-421A-8E3F-857B670D75BD}" type="presParOf" srcId="{C288DAFD-DBCC-4C55-B87B-273DA712A7D7}" destId="{2F0B6AED-638A-4BB1-B1DA-E215800CD6CA}" srcOrd="10" destOrd="0" presId="urn:microsoft.com/office/officeart/2005/8/layout/default#1"/>
    <dgm:cxn modelId="{690CF967-C096-434D-B02B-E38A90D7ABFA}" type="presParOf" srcId="{C288DAFD-DBCC-4C55-B87B-273DA712A7D7}" destId="{2FD1F73C-C636-4637-B96C-23CAF2ACFC7B}" srcOrd="11" destOrd="0" presId="urn:microsoft.com/office/officeart/2005/8/layout/default#1"/>
    <dgm:cxn modelId="{D6AF0F08-6A0D-4A0C-87A1-BC4D92488D65}" type="presParOf" srcId="{C288DAFD-DBCC-4C55-B87B-273DA712A7D7}" destId="{51454248-4FC6-4379-806E-8B31A6BCFA9B}" srcOrd="12" destOrd="0" presId="urn:microsoft.com/office/officeart/2005/8/layout/default#1"/>
    <dgm:cxn modelId="{9D1765A1-F590-4E16-BCE3-9C7B87602079}" type="presParOf" srcId="{C288DAFD-DBCC-4C55-B87B-273DA712A7D7}" destId="{7CB6DE82-508E-4B31-A0FB-31E09A023221}" srcOrd="13" destOrd="0" presId="urn:microsoft.com/office/officeart/2005/8/layout/default#1"/>
    <dgm:cxn modelId="{7D29C6D4-E039-45A6-B0AC-CE28D60998D6}" type="presParOf" srcId="{C288DAFD-DBCC-4C55-B87B-273DA712A7D7}" destId="{BD9D16BD-D1F0-4874-9BBD-2A34868A5BA1}" srcOrd="14" destOrd="0" presId="urn:microsoft.com/office/officeart/2005/8/layout/default#1"/>
    <dgm:cxn modelId="{98DEE0D9-A649-443A-B4D7-29A6C3E028AA}" type="presParOf" srcId="{C288DAFD-DBCC-4C55-B87B-273DA712A7D7}" destId="{D3B00609-0B1D-42DD-A8EC-9CCB38DCC58E}" srcOrd="15" destOrd="0" presId="urn:microsoft.com/office/officeart/2005/8/layout/default#1"/>
    <dgm:cxn modelId="{008F094D-2932-49C5-9BCD-F8AAAA539A21}" type="presParOf" srcId="{C288DAFD-DBCC-4C55-B87B-273DA712A7D7}" destId="{3C9DCF61-3C2A-4671-BA3F-2CD47A2E6ED9}" srcOrd="16" destOrd="0" presId="urn:microsoft.com/office/officeart/2005/8/layout/default#1"/>
    <dgm:cxn modelId="{C57AE01B-BB8C-41E8-B204-950126BA1466}" type="presParOf" srcId="{C288DAFD-DBCC-4C55-B87B-273DA712A7D7}" destId="{68AE9F6E-6A73-44E7-887C-BC71E7160E23}" srcOrd="17" destOrd="0" presId="urn:microsoft.com/office/officeart/2005/8/layout/default#1"/>
    <dgm:cxn modelId="{2B1D2089-69BD-4A5B-8A7B-CE862E367C71}" type="presParOf" srcId="{C288DAFD-DBCC-4C55-B87B-273DA712A7D7}" destId="{39D9FD8F-5CA6-4DC8-931E-066122C8C10E}" srcOrd="18" destOrd="0" presId="urn:microsoft.com/office/officeart/2005/8/layout/default#1"/>
    <dgm:cxn modelId="{AFCDD4BA-707D-447D-81DB-5D7F4515CA73}" type="presParOf" srcId="{C288DAFD-DBCC-4C55-B87B-273DA712A7D7}" destId="{68B68C56-7671-47DA-AFEC-7ACD81D8ED73}" srcOrd="19" destOrd="0" presId="urn:microsoft.com/office/officeart/2005/8/layout/default#1"/>
    <dgm:cxn modelId="{7BF3F6D8-DA21-4934-8F05-74EB59AD4B3F}" type="presParOf" srcId="{C288DAFD-DBCC-4C55-B87B-273DA712A7D7}" destId="{FBC05CD7-EB5F-495A-B0FB-A9DF741697C3}" srcOrd="2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A039A0-C80B-4300-A648-AED43136DD28}" type="doc">
      <dgm:prSet loTypeId="urn:microsoft.com/office/officeart/2005/8/layout/default#7" loCatId="list" qsTypeId="urn:microsoft.com/office/officeart/2005/8/quickstyle/simple1" qsCatId="simple" csTypeId="urn:microsoft.com/office/officeart/2005/8/colors/accent3_2" csCatId="accent3" phldr="1"/>
      <dgm:spPr/>
      <dgm:t>
        <a:bodyPr/>
        <a:lstStyle/>
        <a:p>
          <a:endParaRPr lang="en-US"/>
        </a:p>
      </dgm:t>
    </dgm:pt>
    <dgm:pt modelId="{DE810555-8EE1-4BC0-889E-6C807B5D611D}">
      <dgm:prSet phldrT="[Text]"/>
      <dgm:spPr/>
      <dgm:t>
        <a:bodyPr/>
        <a:lstStyle/>
        <a:p>
          <a:r>
            <a:rPr lang="en-US" dirty="0">
              <a:latin typeface="Segoe UI Semilight" panose="020B0402040204020203" pitchFamily="34" charset="0"/>
              <a:cs typeface="Segoe UI Semilight" panose="020B0402040204020203" pitchFamily="34" charset="0"/>
            </a:rPr>
            <a:t>Pay claims</a:t>
          </a:r>
        </a:p>
      </dgm:t>
    </dgm:pt>
    <dgm:pt modelId="{374E2583-F882-4098-A348-F2595EC948CC}" type="parTrans" cxnId="{9F6A7700-51EE-4A37-9F9C-D7FB48D2A689}">
      <dgm:prSet/>
      <dgm:spPr/>
      <dgm:t>
        <a:bodyPr/>
        <a:lstStyle/>
        <a:p>
          <a:endParaRPr lang="en-US">
            <a:latin typeface="Segoe UI Semilight" panose="020B0402040204020203" pitchFamily="34" charset="0"/>
            <a:cs typeface="Segoe UI Semilight" panose="020B0402040204020203" pitchFamily="34" charset="0"/>
          </a:endParaRPr>
        </a:p>
      </dgm:t>
    </dgm:pt>
    <dgm:pt modelId="{533240EA-638E-4302-BADF-AC30A2EFE22D}" type="sibTrans" cxnId="{9F6A7700-51EE-4A37-9F9C-D7FB48D2A689}">
      <dgm:prSet/>
      <dgm:spPr/>
      <dgm:t>
        <a:bodyPr/>
        <a:lstStyle/>
        <a:p>
          <a:endParaRPr lang="en-US">
            <a:latin typeface="Segoe UI Semilight" panose="020B0402040204020203" pitchFamily="34" charset="0"/>
            <a:cs typeface="Segoe UI Semilight" panose="020B0402040204020203" pitchFamily="34" charset="0"/>
          </a:endParaRPr>
        </a:p>
      </dgm:t>
    </dgm:pt>
    <dgm:pt modelId="{BFCABB9B-DC28-413C-8330-56980BEBE4E6}">
      <dgm:prSet phldrT="[Text]"/>
      <dgm:spPr/>
      <dgm:t>
        <a:bodyPr/>
        <a:lstStyle/>
        <a:p>
          <a:r>
            <a:rPr lang="en-US" dirty="0">
              <a:latin typeface="Segoe UI Semilight" panose="020B0402040204020203" pitchFamily="34" charset="0"/>
              <a:cs typeface="Segoe UI Semilight" panose="020B0402040204020203" pitchFamily="34" charset="0"/>
            </a:rPr>
            <a:t>Identify gaps in care</a:t>
          </a:r>
        </a:p>
      </dgm:t>
    </dgm:pt>
    <dgm:pt modelId="{5720D471-48EA-48ED-B41C-2A0D67CD86D1}" type="parTrans" cxnId="{38185784-ED38-421D-A895-00006141DEEE}">
      <dgm:prSet/>
      <dgm:spPr/>
      <dgm:t>
        <a:bodyPr/>
        <a:lstStyle/>
        <a:p>
          <a:endParaRPr lang="en-US">
            <a:latin typeface="Segoe UI Semilight" panose="020B0402040204020203" pitchFamily="34" charset="0"/>
            <a:cs typeface="Segoe UI Semilight" panose="020B0402040204020203" pitchFamily="34" charset="0"/>
          </a:endParaRPr>
        </a:p>
      </dgm:t>
    </dgm:pt>
    <dgm:pt modelId="{4E939D4A-B89C-4D4D-B37B-2AFC2CC9CF8B}" type="sibTrans" cxnId="{38185784-ED38-421D-A895-00006141DEEE}">
      <dgm:prSet/>
      <dgm:spPr/>
      <dgm:t>
        <a:bodyPr/>
        <a:lstStyle/>
        <a:p>
          <a:endParaRPr lang="en-US">
            <a:latin typeface="Segoe UI Semilight" panose="020B0402040204020203" pitchFamily="34" charset="0"/>
            <a:cs typeface="Segoe UI Semilight" panose="020B0402040204020203" pitchFamily="34" charset="0"/>
          </a:endParaRPr>
        </a:p>
      </dgm:t>
    </dgm:pt>
    <dgm:pt modelId="{CBA8B23B-2BAF-4568-82D5-0A7B749F76C7}">
      <dgm:prSet phldrT="[Text]"/>
      <dgm:spPr/>
      <dgm:t>
        <a:bodyPr/>
        <a:lstStyle/>
        <a:p>
          <a:r>
            <a:rPr lang="en-US" dirty="0">
              <a:latin typeface="Segoe UI Semilight" panose="020B0402040204020203" pitchFamily="34" charset="0"/>
              <a:cs typeface="Segoe UI Semilight" panose="020B0402040204020203" pitchFamily="34" charset="0"/>
            </a:rPr>
            <a:t>Coordinate care administratively</a:t>
          </a:r>
        </a:p>
      </dgm:t>
    </dgm:pt>
    <dgm:pt modelId="{B74217A8-017C-4A80-A40C-907514271394}" type="parTrans" cxnId="{BF807326-3178-48BB-B3DA-5C95125D924A}">
      <dgm:prSet/>
      <dgm:spPr/>
      <dgm:t>
        <a:bodyPr/>
        <a:lstStyle/>
        <a:p>
          <a:endParaRPr lang="en-US">
            <a:latin typeface="Segoe UI Semilight" panose="020B0402040204020203" pitchFamily="34" charset="0"/>
            <a:cs typeface="Segoe UI Semilight" panose="020B0402040204020203" pitchFamily="34" charset="0"/>
          </a:endParaRPr>
        </a:p>
      </dgm:t>
    </dgm:pt>
    <dgm:pt modelId="{15CB4302-9917-43C6-A068-4453B9AFFD6C}" type="sibTrans" cxnId="{BF807326-3178-48BB-B3DA-5C95125D924A}">
      <dgm:prSet/>
      <dgm:spPr/>
      <dgm:t>
        <a:bodyPr/>
        <a:lstStyle/>
        <a:p>
          <a:endParaRPr lang="en-US">
            <a:latin typeface="Segoe UI Semilight" panose="020B0402040204020203" pitchFamily="34" charset="0"/>
            <a:cs typeface="Segoe UI Semilight" panose="020B0402040204020203" pitchFamily="34" charset="0"/>
          </a:endParaRPr>
        </a:p>
      </dgm:t>
    </dgm:pt>
    <dgm:pt modelId="{0F68BDB8-0297-42DF-8022-6B052FE7BC60}">
      <dgm:prSet phldrT="[Text]"/>
      <dgm:spPr/>
      <dgm:t>
        <a:bodyPr/>
        <a:lstStyle/>
        <a:p>
          <a:r>
            <a:rPr lang="en-US" dirty="0">
              <a:latin typeface="Segoe UI Semilight" panose="020B0402040204020203" pitchFamily="34" charset="0"/>
              <a:cs typeface="Segoe UI Semilight" panose="020B0402040204020203" pitchFamily="34" charset="0"/>
            </a:rPr>
            <a:t>Engage consumers  pre- and post-clinical services</a:t>
          </a:r>
        </a:p>
      </dgm:t>
    </dgm:pt>
    <dgm:pt modelId="{CC77DAA8-87B1-442D-864D-E8AA8580D4F9}" type="parTrans" cxnId="{2D5A3694-0CC2-4B69-BA92-830132AF63EA}">
      <dgm:prSet/>
      <dgm:spPr/>
      <dgm:t>
        <a:bodyPr/>
        <a:lstStyle/>
        <a:p>
          <a:endParaRPr lang="en-US">
            <a:latin typeface="Segoe UI Semilight" panose="020B0402040204020203" pitchFamily="34" charset="0"/>
            <a:cs typeface="Segoe UI Semilight" panose="020B0402040204020203" pitchFamily="34" charset="0"/>
          </a:endParaRPr>
        </a:p>
      </dgm:t>
    </dgm:pt>
    <dgm:pt modelId="{C12A5AE1-6049-41F4-A735-88AF9EED24E0}" type="sibTrans" cxnId="{2D5A3694-0CC2-4B69-BA92-830132AF63EA}">
      <dgm:prSet/>
      <dgm:spPr/>
      <dgm:t>
        <a:bodyPr/>
        <a:lstStyle/>
        <a:p>
          <a:endParaRPr lang="en-US">
            <a:latin typeface="Segoe UI Semilight" panose="020B0402040204020203" pitchFamily="34" charset="0"/>
            <a:cs typeface="Segoe UI Semilight" panose="020B0402040204020203" pitchFamily="34" charset="0"/>
          </a:endParaRPr>
        </a:p>
      </dgm:t>
    </dgm:pt>
    <dgm:pt modelId="{4614AD22-2855-427C-ADEA-EF5DF30B5053}">
      <dgm:prSet phldrT="[Text]"/>
      <dgm:spPr/>
      <dgm:t>
        <a:bodyPr/>
        <a:lstStyle/>
        <a:p>
          <a:r>
            <a:rPr lang="en-US" dirty="0">
              <a:latin typeface="Segoe UI Semilight" panose="020B0402040204020203" pitchFamily="34" charset="0"/>
              <a:cs typeface="Segoe UI Semilight" panose="020B0402040204020203" pitchFamily="34" charset="0"/>
            </a:rPr>
            <a:t>Risk scoring and registry identification</a:t>
          </a:r>
        </a:p>
      </dgm:t>
    </dgm:pt>
    <dgm:pt modelId="{73FC363E-41CA-4C80-B386-3425F565D6C3}" type="parTrans" cxnId="{903812AA-2CD1-4E6F-B4BC-649BD87865EF}">
      <dgm:prSet/>
      <dgm:spPr/>
      <dgm:t>
        <a:bodyPr/>
        <a:lstStyle/>
        <a:p>
          <a:endParaRPr lang="en-US">
            <a:latin typeface="Segoe UI Semilight" panose="020B0402040204020203" pitchFamily="34" charset="0"/>
            <a:cs typeface="Segoe UI Semilight" panose="020B0402040204020203" pitchFamily="34" charset="0"/>
          </a:endParaRPr>
        </a:p>
      </dgm:t>
    </dgm:pt>
    <dgm:pt modelId="{8FF43AA3-BCBF-4203-B7B5-041C991541AC}" type="sibTrans" cxnId="{903812AA-2CD1-4E6F-B4BC-649BD87865EF}">
      <dgm:prSet/>
      <dgm:spPr/>
      <dgm:t>
        <a:bodyPr/>
        <a:lstStyle/>
        <a:p>
          <a:endParaRPr lang="en-US">
            <a:latin typeface="Segoe UI Semilight" panose="020B0402040204020203" pitchFamily="34" charset="0"/>
            <a:cs typeface="Segoe UI Semilight" panose="020B0402040204020203" pitchFamily="34" charset="0"/>
          </a:endParaRPr>
        </a:p>
      </dgm:t>
    </dgm:pt>
    <dgm:pt modelId="{8307244D-8A5B-4CEB-BEC2-48F5A12297FA}">
      <dgm:prSet phldrT="[Text]"/>
      <dgm:spPr/>
      <dgm:t>
        <a:bodyPr/>
        <a:lstStyle/>
        <a:p>
          <a:r>
            <a:rPr lang="en-US" dirty="0">
              <a:latin typeface="Segoe UI Semilight" panose="020B0402040204020203" pitchFamily="34" charset="0"/>
              <a:cs typeface="Segoe UI Semilight" panose="020B0402040204020203" pitchFamily="34" charset="0"/>
            </a:rPr>
            <a:t>Identify care variability across MSMI</a:t>
          </a:r>
        </a:p>
      </dgm:t>
    </dgm:pt>
    <dgm:pt modelId="{49DE39E7-42D1-45FD-99BF-EE30FBAFADBA}" type="parTrans" cxnId="{CC696FD8-43BB-44C2-BE77-381691DB5E9A}">
      <dgm:prSet/>
      <dgm:spPr/>
      <dgm:t>
        <a:bodyPr/>
        <a:lstStyle/>
        <a:p>
          <a:endParaRPr lang="en-US">
            <a:latin typeface="Segoe UI Semilight" panose="020B0402040204020203" pitchFamily="34" charset="0"/>
            <a:cs typeface="Segoe UI Semilight" panose="020B0402040204020203" pitchFamily="34" charset="0"/>
          </a:endParaRPr>
        </a:p>
      </dgm:t>
    </dgm:pt>
    <dgm:pt modelId="{E37A4FFA-CBFA-4B06-B456-172A93B5DED1}" type="sibTrans" cxnId="{CC696FD8-43BB-44C2-BE77-381691DB5E9A}">
      <dgm:prSet/>
      <dgm:spPr/>
      <dgm:t>
        <a:bodyPr/>
        <a:lstStyle/>
        <a:p>
          <a:endParaRPr lang="en-US">
            <a:latin typeface="Segoe UI Semilight" panose="020B0402040204020203" pitchFamily="34" charset="0"/>
            <a:cs typeface="Segoe UI Semilight" panose="020B0402040204020203" pitchFamily="34" charset="0"/>
          </a:endParaRPr>
        </a:p>
      </dgm:t>
    </dgm:pt>
    <dgm:pt modelId="{F53191B3-5281-4554-B674-2A921F63D960}">
      <dgm:prSet phldrT="[Text]"/>
      <dgm:spPr/>
      <dgm:t>
        <a:bodyPr/>
        <a:lstStyle/>
        <a:p>
          <a:r>
            <a:rPr lang="en-US" dirty="0">
              <a:latin typeface="Segoe UI Semilight" panose="020B0402040204020203" pitchFamily="34" charset="0"/>
              <a:cs typeface="Segoe UI Semilight" panose="020B0402040204020203" pitchFamily="34" charset="0"/>
            </a:rPr>
            <a:t>Understand utilization and engage network</a:t>
          </a:r>
        </a:p>
      </dgm:t>
    </dgm:pt>
    <dgm:pt modelId="{A7CDE1BA-0681-4E2C-B860-078B8E3ECE12}" type="parTrans" cxnId="{D66FF8E1-5F87-461D-8417-1544155A0107}">
      <dgm:prSet/>
      <dgm:spPr/>
      <dgm:t>
        <a:bodyPr/>
        <a:lstStyle/>
        <a:p>
          <a:endParaRPr lang="en-US">
            <a:latin typeface="Segoe UI Semilight" panose="020B0402040204020203" pitchFamily="34" charset="0"/>
            <a:cs typeface="Segoe UI Semilight" panose="020B0402040204020203" pitchFamily="34" charset="0"/>
          </a:endParaRPr>
        </a:p>
      </dgm:t>
    </dgm:pt>
    <dgm:pt modelId="{0843ED28-CFE0-45E6-B6D5-C3615265429C}" type="sibTrans" cxnId="{D66FF8E1-5F87-461D-8417-1544155A0107}">
      <dgm:prSet/>
      <dgm:spPr/>
      <dgm:t>
        <a:bodyPr/>
        <a:lstStyle/>
        <a:p>
          <a:endParaRPr lang="en-US">
            <a:latin typeface="Segoe UI Semilight" panose="020B0402040204020203" pitchFamily="34" charset="0"/>
            <a:cs typeface="Segoe UI Semilight" panose="020B0402040204020203" pitchFamily="34" charset="0"/>
          </a:endParaRPr>
        </a:p>
      </dgm:t>
    </dgm:pt>
    <dgm:pt modelId="{9D31F741-9F34-46A0-9358-2AB4A539FE90}" type="pres">
      <dgm:prSet presAssocID="{F1A039A0-C80B-4300-A648-AED43136DD28}" presName="diagram" presStyleCnt="0">
        <dgm:presLayoutVars>
          <dgm:dir/>
          <dgm:resizeHandles val="exact"/>
        </dgm:presLayoutVars>
      </dgm:prSet>
      <dgm:spPr/>
      <dgm:t>
        <a:bodyPr/>
        <a:lstStyle/>
        <a:p>
          <a:endParaRPr lang="en-US"/>
        </a:p>
      </dgm:t>
    </dgm:pt>
    <dgm:pt modelId="{0A62B4F2-8E4B-4070-8874-93738CD790EF}" type="pres">
      <dgm:prSet presAssocID="{DE810555-8EE1-4BC0-889E-6C807B5D611D}" presName="node" presStyleLbl="node1" presStyleIdx="0" presStyleCnt="7">
        <dgm:presLayoutVars>
          <dgm:bulletEnabled val="1"/>
        </dgm:presLayoutVars>
      </dgm:prSet>
      <dgm:spPr/>
      <dgm:t>
        <a:bodyPr/>
        <a:lstStyle/>
        <a:p>
          <a:endParaRPr lang="en-US"/>
        </a:p>
      </dgm:t>
    </dgm:pt>
    <dgm:pt modelId="{BB4EDA48-4E59-45C4-9EB8-8B8668CAF2C3}" type="pres">
      <dgm:prSet presAssocID="{533240EA-638E-4302-BADF-AC30A2EFE22D}" presName="sibTrans" presStyleCnt="0"/>
      <dgm:spPr/>
    </dgm:pt>
    <dgm:pt modelId="{A73E25D3-2E0D-403D-8464-94EDFF318DD1}" type="pres">
      <dgm:prSet presAssocID="{BFCABB9B-DC28-413C-8330-56980BEBE4E6}" presName="node" presStyleLbl="node1" presStyleIdx="1" presStyleCnt="7">
        <dgm:presLayoutVars>
          <dgm:bulletEnabled val="1"/>
        </dgm:presLayoutVars>
      </dgm:prSet>
      <dgm:spPr/>
      <dgm:t>
        <a:bodyPr/>
        <a:lstStyle/>
        <a:p>
          <a:endParaRPr lang="en-US"/>
        </a:p>
      </dgm:t>
    </dgm:pt>
    <dgm:pt modelId="{06A295EC-658A-4AD7-B065-C09FAD470819}" type="pres">
      <dgm:prSet presAssocID="{4E939D4A-B89C-4D4D-B37B-2AFC2CC9CF8B}" presName="sibTrans" presStyleCnt="0"/>
      <dgm:spPr/>
    </dgm:pt>
    <dgm:pt modelId="{28EC5AA3-B88D-440A-951E-BE628FF6C58C}" type="pres">
      <dgm:prSet presAssocID="{CBA8B23B-2BAF-4568-82D5-0A7B749F76C7}" presName="node" presStyleLbl="node1" presStyleIdx="2" presStyleCnt="7">
        <dgm:presLayoutVars>
          <dgm:bulletEnabled val="1"/>
        </dgm:presLayoutVars>
      </dgm:prSet>
      <dgm:spPr/>
      <dgm:t>
        <a:bodyPr/>
        <a:lstStyle/>
        <a:p>
          <a:endParaRPr lang="en-US"/>
        </a:p>
      </dgm:t>
    </dgm:pt>
    <dgm:pt modelId="{0F40C538-8014-4F1B-832A-4E257A2DD714}" type="pres">
      <dgm:prSet presAssocID="{15CB4302-9917-43C6-A068-4453B9AFFD6C}" presName="sibTrans" presStyleCnt="0"/>
      <dgm:spPr/>
    </dgm:pt>
    <dgm:pt modelId="{A1AA2B09-0662-43DF-8CEB-1AB6331F6F83}" type="pres">
      <dgm:prSet presAssocID="{0F68BDB8-0297-42DF-8022-6B052FE7BC60}" presName="node" presStyleLbl="node1" presStyleIdx="3" presStyleCnt="7">
        <dgm:presLayoutVars>
          <dgm:bulletEnabled val="1"/>
        </dgm:presLayoutVars>
      </dgm:prSet>
      <dgm:spPr/>
      <dgm:t>
        <a:bodyPr/>
        <a:lstStyle/>
        <a:p>
          <a:endParaRPr lang="en-US"/>
        </a:p>
      </dgm:t>
    </dgm:pt>
    <dgm:pt modelId="{0D83C811-8434-4720-9A5C-C5D009FD9D24}" type="pres">
      <dgm:prSet presAssocID="{C12A5AE1-6049-41F4-A735-88AF9EED24E0}" presName="sibTrans" presStyleCnt="0"/>
      <dgm:spPr/>
    </dgm:pt>
    <dgm:pt modelId="{829B22D2-8BD3-4E8F-B979-7678EF431CBA}" type="pres">
      <dgm:prSet presAssocID="{4614AD22-2855-427C-ADEA-EF5DF30B5053}" presName="node" presStyleLbl="node1" presStyleIdx="4" presStyleCnt="7">
        <dgm:presLayoutVars>
          <dgm:bulletEnabled val="1"/>
        </dgm:presLayoutVars>
      </dgm:prSet>
      <dgm:spPr/>
      <dgm:t>
        <a:bodyPr/>
        <a:lstStyle/>
        <a:p>
          <a:endParaRPr lang="en-US"/>
        </a:p>
      </dgm:t>
    </dgm:pt>
    <dgm:pt modelId="{C555DAF2-B3B8-4A93-A904-AAA058333449}" type="pres">
      <dgm:prSet presAssocID="{8FF43AA3-BCBF-4203-B7B5-041C991541AC}" presName="sibTrans" presStyleCnt="0"/>
      <dgm:spPr/>
    </dgm:pt>
    <dgm:pt modelId="{46AF5509-5073-4707-96BA-AEC3A5D4E10F}" type="pres">
      <dgm:prSet presAssocID="{8307244D-8A5B-4CEB-BEC2-48F5A12297FA}" presName="node" presStyleLbl="node1" presStyleIdx="5" presStyleCnt="7">
        <dgm:presLayoutVars>
          <dgm:bulletEnabled val="1"/>
        </dgm:presLayoutVars>
      </dgm:prSet>
      <dgm:spPr/>
      <dgm:t>
        <a:bodyPr/>
        <a:lstStyle/>
        <a:p>
          <a:endParaRPr lang="en-US"/>
        </a:p>
      </dgm:t>
    </dgm:pt>
    <dgm:pt modelId="{B1254CEB-8723-43DC-9A5E-63A4C6D3E175}" type="pres">
      <dgm:prSet presAssocID="{E37A4FFA-CBFA-4B06-B456-172A93B5DED1}" presName="sibTrans" presStyleCnt="0"/>
      <dgm:spPr/>
    </dgm:pt>
    <dgm:pt modelId="{F358767D-DF7D-412D-85A9-8A8C46D1660B}" type="pres">
      <dgm:prSet presAssocID="{F53191B3-5281-4554-B674-2A921F63D960}" presName="node" presStyleLbl="node1" presStyleIdx="6" presStyleCnt="7">
        <dgm:presLayoutVars>
          <dgm:bulletEnabled val="1"/>
        </dgm:presLayoutVars>
      </dgm:prSet>
      <dgm:spPr/>
      <dgm:t>
        <a:bodyPr/>
        <a:lstStyle/>
        <a:p>
          <a:endParaRPr lang="en-US"/>
        </a:p>
      </dgm:t>
    </dgm:pt>
  </dgm:ptLst>
  <dgm:cxnLst>
    <dgm:cxn modelId="{A634C8BF-0E90-44A3-925D-9BC1FC3190C8}" type="presOf" srcId="{BFCABB9B-DC28-413C-8330-56980BEBE4E6}" destId="{A73E25D3-2E0D-403D-8464-94EDFF318DD1}" srcOrd="0" destOrd="0" presId="urn:microsoft.com/office/officeart/2005/8/layout/default#7"/>
    <dgm:cxn modelId="{CC696FD8-43BB-44C2-BE77-381691DB5E9A}" srcId="{F1A039A0-C80B-4300-A648-AED43136DD28}" destId="{8307244D-8A5B-4CEB-BEC2-48F5A12297FA}" srcOrd="5" destOrd="0" parTransId="{49DE39E7-42D1-45FD-99BF-EE30FBAFADBA}" sibTransId="{E37A4FFA-CBFA-4B06-B456-172A93B5DED1}"/>
    <dgm:cxn modelId="{2A972607-A637-4B5E-996D-0FEE39EE2632}" type="presOf" srcId="{0F68BDB8-0297-42DF-8022-6B052FE7BC60}" destId="{A1AA2B09-0662-43DF-8CEB-1AB6331F6F83}" srcOrd="0" destOrd="0" presId="urn:microsoft.com/office/officeart/2005/8/layout/default#7"/>
    <dgm:cxn modelId="{6B4051BA-3CD1-4F53-8DD6-1658F4159EB0}" type="presOf" srcId="{F1A039A0-C80B-4300-A648-AED43136DD28}" destId="{9D31F741-9F34-46A0-9358-2AB4A539FE90}" srcOrd="0" destOrd="0" presId="urn:microsoft.com/office/officeart/2005/8/layout/default#7"/>
    <dgm:cxn modelId="{D66FF8E1-5F87-461D-8417-1544155A0107}" srcId="{F1A039A0-C80B-4300-A648-AED43136DD28}" destId="{F53191B3-5281-4554-B674-2A921F63D960}" srcOrd="6" destOrd="0" parTransId="{A7CDE1BA-0681-4E2C-B860-078B8E3ECE12}" sibTransId="{0843ED28-CFE0-45E6-B6D5-C3615265429C}"/>
    <dgm:cxn modelId="{2D613EF7-8B0B-46FB-80D8-2725D3216C9F}" type="presOf" srcId="{8307244D-8A5B-4CEB-BEC2-48F5A12297FA}" destId="{46AF5509-5073-4707-96BA-AEC3A5D4E10F}" srcOrd="0" destOrd="0" presId="urn:microsoft.com/office/officeart/2005/8/layout/default#7"/>
    <dgm:cxn modelId="{903812AA-2CD1-4E6F-B4BC-649BD87865EF}" srcId="{F1A039A0-C80B-4300-A648-AED43136DD28}" destId="{4614AD22-2855-427C-ADEA-EF5DF30B5053}" srcOrd="4" destOrd="0" parTransId="{73FC363E-41CA-4C80-B386-3425F565D6C3}" sibTransId="{8FF43AA3-BCBF-4203-B7B5-041C991541AC}"/>
    <dgm:cxn modelId="{9539105C-BF86-40FE-937B-B422035A7E74}" type="presOf" srcId="{F53191B3-5281-4554-B674-2A921F63D960}" destId="{F358767D-DF7D-412D-85A9-8A8C46D1660B}" srcOrd="0" destOrd="0" presId="urn:microsoft.com/office/officeart/2005/8/layout/default#7"/>
    <dgm:cxn modelId="{C345BB60-1980-46B9-BCC0-F480FDA24C1A}" type="presOf" srcId="{DE810555-8EE1-4BC0-889E-6C807B5D611D}" destId="{0A62B4F2-8E4B-4070-8874-93738CD790EF}" srcOrd="0" destOrd="0" presId="urn:microsoft.com/office/officeart/2005/8/layout/default#7"/>
    <dgm:cxn modelId="{9F6A7700-51EE-4A37-9F9C-D7FB48D2A689}" srcId="{F1A039A0-C80B-4300-A648-AED43136DD28}" destId="{DE810555-8EE1-4BC0-889E-6C807B5D611D}" srcOrd="0" destOrd="0" parTransId="{374E2583-F882-4098-A348-F2595EC948CC}" sibTransId="{533240EA-638E-4302-BADF-AC30A2EFE22D}"/>
    <dgm:cxn modelId="{BF807326-3178-48BB-B3DA-5C95125D924A}" srcId="{F1A039A0-C80B-4300-A648-AED43136DD28}" destId="{CBA8B23B-2BAF-4568-82D5-0A7B749F76C7}" srcOrd="2" destOrd="0" parTransId="{B74217A8-017C-4A80-A40C-907514271394}" sibTransId="{15CB4302-9917-43C6-A068-4453B9AFFD6C}"/>
    <dgm:cxn modelId="{38185784-ED38-421D-A895-00006141DEEE}" srcId="{F1A039A0-C80B-4300-A648-AED43136DD28}" destId="{BFCABB9B-DC28-413C-8330-56980BEBE4E6}" srcOrd="1" destOrd="0" parTransId="{5720D471-48EA-48ED-B41C-2A0D67CD86D1}" sibTransId="{4E939D4A-B89C-4D4D-B37B-2AFC2CC9CF8B}"/>
    <dgm:cxn modelId="{25134F73-395C-4D11-9C80-00CA69B74CC4}" type="presOf" srcId="{CBA8B23B-2BAF-4568-82D5-0A7B749F76C7}" destId="{28EC5AA3-B88D-440A-951E-BE628FF6C58C}" srcOrd="0" destOrd="0" presId="urn:microsoft.com/office/officeart/2005/8/layout/default#7"/>
    <dgm:cxn modelId="{2D5A3694-0CC2-4B69-BA92-830132AF63EA}" srcId="{F1A039A0-C80B-4300-A648-AED43136DD28}" destId="{0F68BDB8-0297-42DF-8022-6B052FE7BC60}" srcOrd="3" destOrd="0" parTransId="{CC77DAA8-87B1-442D-864D-E8AA8580D4F9}" sibTransId="{C12A5AE1-6049-41F4-A735-88AF9EED24E0}"/>
    <dgm:cxn modelId="{F624AF66-C327-4EAD-9203-2DD88D1FF8EA}" type="presOf" srcId="{4614AD22-2855-427C-ADEA-EF5DF30B5053}" destId="{829B22D2-8BD3-4E8F-B979-7678EF431CBA}" srcOrd="0" destOrd="0" presId="urn:microsoft.com/office/officeart/2005/8/layout/default#7"/>
    <dgm:cxn modelId="{F79AD1F2-244C-4ADE-8E10-A1F54233CB8F}" type="presParOf" srcId="{9D31F741-9F34-46A0-9358-2AB4A539FE90}" destId="{0A62B4F2-8E4B-4070-8874-93738CD790EF}" srcOrd="0" destOrd="0" presId="urn:microsoft.com/office/officeart/2005/8/layout/default#7"/>
    <dgm:cxn modelId="{129FAFE3-EC08-46AD-B17A-AB4FF44078F6}" type="presParOf" srcId="{9D31F741-9F34-46A0-9358-2AB4A539FE90}" destId="{BB4EDA48-4E59-45C4-9EB8-8B8668CAF2C3}" srcOrd="1" destOrd="0" presId="urn:microsoft.com/office/officeart/2005/8/layout/default#7"/>
    <dgm:cxn modelId="{A5A49B2A-94F4-4888-9C67-6BB997C245EC}" type="presParOf" srcId="{9D31F741-9F34-46A0-9358-2AB4A539FE90}" destId="{A73E25D3-2E0D-403D-8464-94EDFF318DD1}" srcOrd="2" destOrd="0" presId="urn:microsoft.com/office/officeart/2005/8/layout/default#7"/>
    <dgm:cxn modelId="{2C24AB0F-283F-4FC5-9FB9-06BDA6B4EA6D}" type="presParOf" srcId="{9D31F741-9F34-46A0-9358-2AB4A539FE90}" destId="{06A295EC-658A-4AD7-B065-C09FAD470819}" srcOrd="3" destOrd="0" presId="urn:microsoft.com/office/officeart/2005/8/layout/default#7"/>
    <dgm:cxn modelId="{8443AA49-B4CD-44EB-9D7C-147715E2A7C1}" type="presParOf" srcId="{9D31F741-9F34-46A0-9358-2AB4A539FE90}" destId="{28EC5AA3-B88D-440A-951E-BE628FF6C58C}" srcOrd="4" destOrd="0" presId="urn:microsoft.com/office/officeart/2005/8/layout/default#7"/>
    <dgm:cxn modelId="{78B20FA0-ABF8-4E38-8750-CD61AD3D58AF}" type="presParOf" srcId="{9D31F741-9F34-46A0-9358-2AB4A539FE90}" destId="{0F40C538-8014-4F1B-832A-4E257A2DD714}" srcOrd="5" destOrd="0" presId="urn:microsoft.com/office/officeart/2005/8/layout/default#7"/>
    <dgm:cxn modelId="{929221A2-29C6-49FE-B8BA-8934C51FBDBD}" type="presParOf" srcId="{9D31F741-9F34-46A0-9358-2AB4A539FE90}" destId="{A1AA2B09-0662-43DF-8CEB-1AB6331F6F83}" srcOrd="6" destOrd="0" presId="urn:microsoft.com/office/officeart/2005/8/layout/default#7"/>
    <dgm:cxn modelId="{37AD2E2F-38A3-4560-A123-0C5EF6319A08}" type="presParOf" srcId="{9D31F741-9F34-46A0-9358-2AB4A539FE90}" destId="{0D83C811-8434-4720-9A5C-C5D009FD9D24}" srcOrd="7" destOrd="0" presId="urn:microsoft.com/office/officeart/2005/8/layout/default#7"/>
    <dgm:cxn modelId="{3DA193F9-51CE-42DC-BB8A-EDE42F776C1F}" type="presParOf" srcId="{9D31F741-9F34-46A0-9358-2AB4A539FE90}" destId="{829B22D2-8BD3-4E8F-B979-7678EF431CBA}" srcOrd="8" destOrd="0" presId="urn:microsoft.com/office/officeart/2005/8/layout/default#7"/>
    <dgm:cxn modelId="{D581EC11-26C2-4412-9D0E-F339B26E21BB}" type="presParOf" srcId="{9D31F741-9F34-46A0-9358-2AB4A539FE90}" destId="{C555DAF2-B3B8-4A93-A904-AAA058333449}" srcOrd="9" destOrd="0" presId="urn:microsoft.com/office/officeart/2005/8/layout/default#7"/>
    <dgm:cxn modelId="{150FE1BF-9691-4BA9-956B-755D2D5DBCD4}" type="presParOf" srcId="{9D31F741-9F34-46A0-9358-2AB4A539FE90}" destId="{46AF5509-5073-4707-96BA-AEC3A5D4E10F}" srcOrd="10" destOrd="0" presId="urn:microsoft.com/office/officeart/2005/8/layout/default#7"/>
    <dgm:cxn modelId="{D7C9F6BE-F3F7-4711-95CA-614BFAF5C57D}" type="presParOf" srcId="{9D31F741-9F34-46A0-9358-2AB4A539FE90}" destId="{B1254CEB-8723-43DC-9A5E-63A4C6D3E175}" srcOrd="11" destOrd="0" presId="urn:microsoft.com/office/officeart/2005/8/layout/default#7"/>
    <dgm:cxn modelId="{9674A34E-F679-4149-8B1A-C80289926B74}" type="presParOf" srcId="{9D31F741-9F34-46A0-9358-2AB4A539FE90}" destId="{F358767D-DF7D-412D-85A9-8A8C46D1660B}" srcOrd="12" destOrd="0" presId="urn:microsoft.com/office/officeart/2005/8/layout/default#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E99DA4-FB75-4032-A5B0-758DE3061BAF}" type="doc">
      <dgm:prSet loTypeId="urn:microsoft.com/office/officeart/2005/8/layout/process5" loCatId="process" qsTypeId="urn:microsoft.com/office/officeart/2005/8/quickstyle/simple4" qsCatId="simple" csTypeId="urn:microsoft.com/office/officeart/2005/8/colors/colorful1#7" csCatId="colorful" phldr="1"/>
      <dgm:spPr/>
    </dgm:pt>
    <dgm:pt modelId="{42F22D4D-1468-4381-935D-BEEA87A30717}">
      <dgm:prSet phldrT="[Text]"/>
      <dgm:spPr/>
      <dgm:t>
        <a:bodyPr/>
        <a:lstStyle/>
        <a:p>
          <a:r>
            <a:rPr lang="en-US" dirty="0">
              <a:latin typeface="Segoe UI Light" panose="020B0502040204020203" pitchFamily="34" charset="0"/>
              <a:cs typeface="Segoe UI Light" panose="020B0502040204020203" pitchFamily="34" charset="0"/>
            </a:rPr>
            <a:t>General Wellness</a:t>
          </a:r>
        </a:p>
      </dgm:t>
    </dgm:pt>
    <dgm:pt modelId="{B14900EC-86B0-4B2A-B3D1-E4A7D6819B20}" type="parTrans" cxnId="{5A8CF5D0-3C1A-4BC2-B2F1-4DD610EDEE25}">
      <dgm:prSet/>
      <dgm:spPr/>
      <dgm:t>
        <a:bodyPr/>
        <a:lstStyle/>
        <a:p>
          <a:endParaRPr lang="en-US"/>
        </a:p>
      </dgm:t>
    </dgm:pt>
    <dgm:pt modelId="{6D4D7E03-32BD-402A-A157-716DB40499D1}" type="sibTrans" cxnId="{5A8CF5D0-3C1A-4BC2-B2F1-4DD610EDEE25}">
      <dgm:prSet/>
      <dgm:spPr/>
      <dgm:t>
        <a:bodyPr/>
        <a:lstStyle/>
        <a:p>
          <a:endParaRPr lang="en-US"/>
        </a:p>
      </dgm:t>
    </dgm:pt>
    <dgm:pt modelId="{D5FF0992-273B-495C-9156-97E21A2FF315}">
      <dgm:prSet phldrT="[Text]"/>
      <dgm:spPr/>
      <dgm:t>
        <a:bodyPr/>
        <a:lstStyle/>
        <a:p>
          <a:r>
            <a:rPr lang="en-US" dirty="0">
              <a:latin typeface="Segoe UI Light" panose="020B0502040204020203" pitchFamily="34" charset="0"/>
              <a:cs typeface="Segoe UI Light" panose="020B0502040204020203" pitchFamily="34" charset="0"/>
            </a:rPr>
            <a:t>Specific Prevention</a:t>
          </a:r>
        </a:p>
      </dgm:t>
    </dgm:pt>
    <dgm:pt modelId="{39CDEB5B-2040-4E4A-B8BA-FA2A2E13BBE6}" type="parTrans" cxnId="{5CAA2433-441B-4B9C-8684-310D4764F4E4}">
      <dgm:prSet/>
      <dgm:spPr/>
      <dgm:t>
        <a:bodyPr/>
        <a:lstStyle/>
        <a:p>
          <a:endParaRPr lang="en-US"/>
        </a:p>
      </dgm:t>
    </dgm:pt>
    <dgm:pt modelId="{63AD51F8-B72C-4DC9-A355-7AFCEDBCE68C}" type="sibTrans" cxnId="{5CAA2433-441B-4B9C-8684-310D4764F4E4}">
      <dgm:prSet/>
      <dgm:spPr/>
      <dgm:t>
        <a:bodyPr/>
        <a:lstStyle/>
        <a:p>
          <a:endParaRPr lang="en-US"/>
        </a:p>
      </dgm:t>
    </dgm:pt>
    <dgm:pt modelId="{047EDA19-6AD8-4D3D-8484-39F82CD3CFAB}">
      <dgm:prSet phldrT="[Text]"/>
      <dgm:spPr/>
      <dgm:t>
        <a:bodyPr/>
        <a:lstStyle/>
        <a:p>
          <a:r>
            <a:rPr lang="en-US" dirty="0">
              <a:latin typeface="Segoe UI Light" panose="020B0502040204020203" pitchFamily="34" charset="0"/>
              <a:cs typeface="Segoe UI Light" panose="020B0502040204020203" pitchFamily="34" charset="0"/>
            </a:rPr>
            <a:t>Self Service </a:t>
          </a:r>
          <a:r>
            <a:rPr lang="en-US" dirty="0" err="1">
              <a:latin typeface="Segoe UI Light" panose="020B0502040204020203" pitchFamily="34" charset="0"/>
              <a:cs typeface="Segoe UI Light" panose="020B0502040204020203" pitchFamily="34" charset="0"/>
            </a:rPr>
            <a:t>Physiologics</a:t>
          </a:r>
          <a:endParaRPr lang="en-US" dirty="0">
            <a:latin typeface="Segoe UI Light" panose="020B0502040204020203" pitchFamily="34" charset="0"/>
            <a:cs typeface="Segoe UI Light" panose="020B0502040204020203" pitchFamily="34" charset="0"/>
          </a:endParaRPr>
        </a:p>
      </dgm:t>
    </dgm:pt>
    <dgm:pt modelId="{ACE8C261-99E4-4655-908A-16C455F24CB9}" type="parTrans" cxnId="{6D035D1A-0835-4CB4-AC57-3E7C9ED5EB86}">
      <dgm:prSet/>
      <dgm:spPr/>
      <dgm:t>
        <a:bodyPr/>
        <a:lstStyle/>
        <a:p>
          <a:endParaRPr lang="en-US"/>
        </a:p>
      </dgm:t>
    </dgm:pt>
    <dgm:pt modelId="{5EF208EA-363C-42B0-988C-351372956EAA}" type="sibTrans" cxnId="{6D035D1A-0835-4CB4-AC57-3E7C9ED5EB86}">
      <dgm:prSet/>
      <dgm:spPr/>
      <dgm:t>
        <a:bodyPr/>
        <a:lstStyle/>
        <a:p>
          <a:endParaRPr lang="en-US"/>
        </a:p>
      </dgm:t>
    </dgm:pt>
    <dgm:pt modelId="{4F22DD1F-24C5-4C62-B92E-E3EA2AAAC2F0}">
      <dgm:prSet phldrT="[Text]"/>
      <dgm:spPr/>
      <dgm:t>
        <a:bodyPr/>
        <a:lstStyle/>
        <a:p>
          <a:r>
            <a:rPr lang="en-US" dirty="0">
              <a:latin typeface="Segoe UI Light" panose="020B0502040204020203" pitchFamily="34" charset="0"/>
              <a:cs typeface="Segoe UI Light" panose="020B0502040204020203" pitchFamily="34" charset="0"/>
            </a:rPr>
            <a:t>Self Service Monitoring</a:t>
          </a:r>
        </a:p>
      </dgm:t>
    </dgm:pt>
    <dgm:pt modelId="{37E56447-0D69-424F-9835-FCE9111D0D61}" type="parTrans" cxnId="{57CF3D71-9D40-45FE-90B0-397CD75B0528}">
      <dgm:prSet/>
      <dgm:spPr/>
      <dgm:t>
        <a:bodyPr/>
        <a:lstStyle/>
        <a:p>
          <a:endParaRPr lang="en-US"/>
        </a:p>
      </dgm:t>
    </dgm:pt>
    <dgm:pt modelId="{396AFBD4-B302-4577-BAF6-596ADABF742A}" type="sibTrans" cxnId="{57CF3D71-9D40-45FE-90B0-397CD75B0528}">
      <dgm:prSet/>
      <dgm:spPr/>
      <dgm:t>
        <a:bodyPr/>
        <a:lstStyle/>
        <a:p>
          <a:endParaRPr lang="en-US"/>
        </a:p>
      </dgm:t>
    </dgm:pt>
    <dgm:pt modelId="{9040EDA8-E58F-4613-A3C0-A33FF749D164}">
      <dgm:prSet phldrT="[Text]"/>
      <dgm:spPr/>
      <dgm:t>
        <a:bodyPr/>
        <a:lstStyle/>
        <a:p>
          <a:r>
            <a:rPr lang="en-US" dirty="0">
              <a:latin typeface="Segoe UI Light" panose="020B0502040204020203" pitchFamily="34" charset="0"/>
              <a:cs typeface="Segoe UI Light" panose="020B0502040204020203" pitchFamily="34" charset="0"/>
            </a:rPr>
            <a:t>Healthcare Professional Monitoring</a:t>
          </a:r>
        </a:p>
      </dgm:t>
    </dgm:pt>
    <dgm:pt modelId="{D70FE644-E661-414A-8631-C975E57E4B2A}" type="parTrans" cxnId="{11713248-7D35-44A9-895E-9107D7D8BAD0}">
      <dgm:prSet/>
      <dgm:spPr/>
      <dgm:t>
        <a:bodyPr/>
        <a:lstStyle/>
        <a:p>
          <a:endParaRPr lang="en-US"/>
        </a:p>
      </dgm:t>
    </dgm:pt>
    <dgm:pt modelId="{DAC83C34-75D7-481F-9F3C-F5D4F5405EAC}" type="sibTrans" cxnId="{11713248-7D35-44A9-895E-9107D7D8BAD0}">
      <dgm:prSet/>
      <dgm:spPr/>
      <dgm:t>
        <a:bodyPr/>
        <a:lstStyle/>
        <a:p>
          <a:endParaRPr lang="en-US"/>
        </a:p>
      </dgm:t>
    </dgm:pt>
    <dgm:pt modelId="{469F80E7-92C2-4D05-AC69-DDB6CA2225DF}">
      <dgm:prSet phldrT="[Text]"/>
      <dgm:spPr/>
      <dgm:t>
        <a:bodyPr/>
        <a:lstStyle/>
        <a:p>
          <a:r>
            <a:rPr lang="en-US" dirty="0">
              <a:latin typeface="Segoe UI Light" panose="020B0502040204020203" pitchFamily="34" charset="0"/>
              <a:cs typeface="Segoe UI Light" panose="020B0502040204020203" pitchFamily="34" charset="0"/>
            </a:rPr>
            <a:t>Self Service Diagnostics</a:t>
          </a:r>
        </a:p>
      </dgm:t>
    </dgm:pt>
    <dgm:pt modelId="{44FC7426-3D46-4EE7-BBFE-9C273ADC324B}" type="parTrans" cxnId="{62A8F564-77A9-44D8-BD26-C326FEAA59E0}">
      <dgm:prSet/>
      <dgm:spPr/>
      <dgm:t>
        <a:bodyPr/>
        <a:lstStyle/>
        <a:p>
          <a:endParaRPr lang="en-US"/>
        </a:p>
      </dgm:t>
    </dgm:pt>
    <dgm:pt modelId="{3A741373-A380-4EB1-95F5-48932A2394C3}" type="sibTrans" cxnId="{62A8F564-77A9-44D8-BD26-C326FEAA59E0}">
      <dgm:prSet/>
      <dgm:spPr/>
      <dgm:t>
        <a:bodyPr/>
        <a:lstStyle/>
        <a:p>
          <a:endParaRPr lang="en-US"/>
        </a:p>
      </dgm:t>
    </dgm:pt>
    <dgm:pt modelId="{63616D18-48A9-4A2F-9D77-A161240EAFC3}">
      <dgm:prSet phldrT="[Text]"/>
      <dgm:spPr/>
      <dgm:t>
        <a:bodyPr/>
        <a:lstStyle/>
        <a:p>
          <a:r>
            <a:rPr lang="en-US" dirty="0">
              <a:latin typeface="Segoe UI Light" panose="020B0502040204020203" pitchFamily="34" charset="0"/>
              <a:cs typeface="Segoe UI Light" panose="020B0502040204020203" pitchFamily="34" charset="0"/>
            </a:rPr>
            <a:t>Healthcare Professional Diagnostics</a:t>
          </a:r>
        </a:p>
      </dgm:t>
    </dgm:pt>
    <dgm:pt modelId="{4EC077AF-223D-4CB2-9375-4F8B8852CF44}" type="parTrans" cxnId="{5EF93971-0FD1-4D2D-9F48-E07D3BB00C6F}">
      <dgm:prSet/>
      <dgm:spPr/>
      <dgm:t>
        <a:bodyPr/>
        <a:lstStyle/>
        <a:p>
          <a:endParaRPr lang="en-US"/>
        </a:p>
      </dgm:t>
    </dgm:pt>
    <dgm:pt modelId="{1B9AE8F6-1C9A-4F2F-86F0-9558C4FF267F}" type="sibTrans" cxnId="{5EF93971-0FD1-4D2D-9F48-E07D3BB00C6F}">
      <dgm:prSet/>
      <dgm:spPr/>
      <dgm:t>
        <a:bodyPr/>
        <a:lstStyle/>
        <a:p>
          <a:endParaRPr lang="en-US"/>
        </a:p>
      </dgm:t>
    </dgm:pt>
    <dgm:pt modelId="{A290B92C-6C43-47C6-A189-E1C42E5E75EB}">
      <dgm:prSet phldrT="[Text]"/>
      <dgm:spPr/>
      <dgm:t>
        <a:bodyPr/>
        <a:lstStyle/>
        <a:p>
          <a:r>
            <a:rPr lang="en-US" dirty="0">
              <a:latin typeface="Segoe UI Light" panose="020B0502040204020203" pitchFamily="34" charset="0"/>
              <a:cs typeface="Segoe UI Light" panose="020B0502040204020203" pitchFamily="34" charset="0"/>
            </a:rPr>
            <a:t>Hospital Monitoring</a:t>
          </a:r>
        </a:p>
      </dgm:t>
    </dgm:pt>
    <dgm:pt modelId="{2DC9543A-ECF5-498C-95EF-D582AC3DA952}" type="parTrans" cxnId="{6DF42A49-E28B-4802-992E-EB718010F638}">
      <dgm:prSet/>
      <dgm:spPr/>
      <dgm:t>
        <a:bodyPr/>
        <a:lstStyle/>
        <a:p>
          <a:endParaRPr lang="en-US"/>
        </a:p>
      </dgm:t>
    </dgm:pt>
    <dgm:pt modelId="{69C014EB-C111-4A41-9197-EE40BD442BE4}" type="sibTrans" cxnId="{6DF42A49-E28B-4802-992E-EB718010F638}">
      <dgm:prSet/>
      <dgm:spPr/>
      <dgm:t>
        <a:bodyPr/>
        <a:lstStyle/>
        <a:p>
          <a:endParaRPr lang="en-US"/>
        </a:p>
      </dgm:t>
    </dgm:pt>
    <dgm:pt modelId="{756BA4D5-312E-451D-81A1-3A8761F8DCCD}">
      <dgm:prSet phldrT="[Text]"/>
      <dgm:spPr/>
      <dgm:t>
        <a:bodyPr/>
        <a:lstStyle/>
        <a:p>
          <a:r>
            <a:rPr lang="en-US" dirty="0">
              <a:latin typeface="Segoe UI Light" panose="020B0502040204020203" pitchFamily="34" charset="0"/>
              <a:cs typeface="Segoe UI Light" panose="020B0502040204020203" pitchFamily="34" charset="0"/>
            </a:rPr>
            <a:t>Hospital Diagnostics</a:t>
          </a:r>
        </a:p>
      </dgm:t>
    </dgm:pt>
    <dgm:pt modelId="{97A00437-2EA7-43EF-8858-E2660FC9CC0E}" type="parTrans" cxnId="{6FD7FD72-2917-4774-986A-890DD12933A2}">
      <dgm:prSet/>
      <dgm:spPr/>
      <dgm:t>
        <a:bodyPr/>
        <a:lstStyle/>
        <a:p>
          <a:endParaRPr lang="en-US"/>
        </a:p>
      </dgm:t>
    </dgm:pt>
    <dgm:pt modelId="{B1A39202-3A8C-47C5-8A21-34A04F6A2FC2}" type="sibTrans" cxnId="{6FD7FD72-2917-4774-986A-890DD12933A2}">
      <dgm:prSet/>
      <dgm:spPr/>
      <dgm:t>
        <a:bodyPr/>
        <a:lstStyle/>
        <a:p>
          <a:endParaRPr lang="en-US"/>
        </a:p>
      </dgm:t>
    </dgm:pt>
    <dgm:pt modelId="{50C16361-7F5A-4ED3-8F52-4E5F9993B787}">
      <dgm:prSet phldrT="[Text]"/>
      <dgm:spPr/>
      <dgm:t>
        <a:bodyPr/>
        <a:lstStyle/>
        <a:p>
          <a:r>
            <a:rPr lang="en-US" dirty="0">
              <a:latin typeface="Segoe UI Light" panose="020B0502040204020203" pitchFamily="34" charset="0"/>
              <a:cs typeface="Segoe UI Light" panose="020B0502040204020203" pitchFamily="34" charset="0"/>
            </a:rPr>
            <a:t>Care Team Monitoring</a:t>
          </a:r>
        </a:p>
      </dgm:t>
    </dgm:pt>
    <dgm:pt modelId="{643141AD-7C93-4A81-8E5E-C7C1CBEA7A4F}" type="parTrans" cxnId="{1A62101D-4A1A-487A-A3A8-FE8EDD7BF3E7}">
      <dgm:prSet/>
      <dgm:spPr/>
      <dgm:t>
        <a:bodyPr/>
        <a:lstStyle/>
        <a:p>
          <a:endParaRPr lang="en-US"/>
        </a:p>
      </dgm:t>
    </dgm:pt>
    <dgm:pt modelId="{CBC55E82-2B1F-46E4-B3FF-F7FC3CE38476}" type="sibTrans" cxnId="{1A62101D-4A1A-487A-A3A8-FE8EDD7BF3E7}">
      <dgm:prSet/>
      <dgm:spPr/>
      <dgm:t>
        <a:bodyPr/>
        <a:lstStyle/>
        <a:p>
          <a:endParaRPr lang="en-US"/>
        </a:p>
      </dgm:t>
    </dgm:pt>
    <dgm:pt modelId="{C08E52AF-CFD8-406A-AF15-7E68094D0066}">
      <dgm:prSet phldrT="[Text]"/>
      <dgm:spPr/>
      <dgm:t>
        <a:bodyPr/>
        <a:lstStyle/>
        <a:p>
          <a:r>
            <a:rPr lang="en-US" dirty="0">
              <a:latin typeface="Segoe UI Light" panose="020B0502040204020203" pitchFamily="34" charset="0"/>
              <a:cs typeface="Segoe UI Light" panose="020B0502040204020203" pitchFamily="34" charset="0"/>
            </a:rPr>
            <a:t>Care Team Diagnostics</a:t>
          </a:r>
        </a:p>
      </dgm:t>
    </dgm:pt>
    <dgm:pt modelId="{11890D90-AC73-4FE8-8F96-2F511EF159E2}" type="parTrans" cxnId="{E9415890-63CC-4D4D-BFB5-21023959494F}">
      <dgm:prSet/>
      <dgm:spPr/>
      <dgm:t>
        <a:bodyPr/>
        <a:lstStyle/>
        <a:p>
          <a:endParaRPr lang="en-US"/>
        </a:p>
      </dgm:t>
    </dgm:pt>
    <dgm:pt modelId="{5E239F11-BEA1-4CCC-9A14-935AEA45B128}" type="sibTrans" cxnId="{E9415890-63CC-4D4D-BFB5-21023959494F}">
      <dgm:prSet/>
      <dgm:spPr/>
      <dgm:t>
        <a:bodyPr/>
        <a:lstStyle/>
        <a:p>
          <a:endParaRPr lang="en-US"/>
        </a:p>
      </dgm:t>
    </dgm:pt>
    <dgm:pt modelId="{AC673760-3F89-4A08-A799-37CAF449C2A1}" type="pres">
      <dgm:prSet presAssocID="{49E99DA4-FB75-4032-A5B0-758DE3061BAF}" presName="diagram" presStyleCnt="0">
        <dgm:presLayoutVars>
          <dgm:dir/>
          <dgm:resizeHandles val="exact"/>
        </dgm:presLayoutVars>
      </dgm:prSet>
      <dgm:spPr/>
    </dgm:pt>
    <dgm:pt modelId="{96634F53-8877-4147-8FE1-E9D1C03A2A7C}" type="pres">
      <dgm:prSet presAssocID="{42F22D4D-1468-4381-935D-BEEA87A30717}" presName="node" presStyleLbl="node1" presStyleIdx="0" presStyleCnt="11">
        <dgm:presLayoutVars>
          <dgm:bulletEnabled val="1"/>
        </dgm:presLayoutVars>
      </dgm:prSet>
      <dgm:spPr/>
      <dgm:t>
        <a:bodyPr/>
        <a:lstStyle/>
        <a:p>
          <a:endParaRPr lang="en-US"/>
        </a:p>
      </dgm:t>
    </dgm:pt>
    <dgm:pt modelId="{9B17D7D1-C725-4AA5-8E57-A174D3A199B6}" type="pres">
      <dgm:prSet presAssocID="{6D4D7E03-32BD-402A-A157-716DB40499D1}" presName="sibTrans" presStyleLbl="sibTrans2D1" presStyleIdx="0" presStyleCnt="10"/>
      <dgm:spPr/>
      <dgm:t>
        <a:bodyPr/>
        <a:lstStyle/>
        <a:p>
          <a:endParaRPr lang="en-US"/>
        </a:p>
      </dgm:t>
    </dgm:pt>
    <dgm:pt modelId="{54A86D45-7EB8-4576-B624-A3EFE0494325}" type="pres">
      <dgm:prSet presAssocID="{6D4D7E03-32BD-402A-A157-716DB40499D1}" presName="connectorText" presStyleLbl="sibTrans2D1" presStyleIdx="0" presStyleCnt="10"/>
      <dgm:spPr/>
      <dgm:t>
        <a:bodyPr/>
        <a:lstStyle/>
        <a:p>
          <a:endParaRPr lang="en-US"/>
        </a:p>
      </dgm:t>
    </dgm:pt>
    <dgm:pt modelId="{A8D04F98-AA22-476A-8256-9FD116DB0B03}" type="pres">
      <dgm:prSet presAssocID="{D5FF0992-273B-495C-9156-97E21A2FF315}" presName="node" presStyleLbl="node1" presStyleIdx="1" presStyleCnt="11">
        <dgm:presLayoutVars>
          <dgm:bulletEnabled val="1"/>
        </dgm:presLayoutVars>
      </dgm:prSet>
      <dgm:spPr/>
      <dgm:t>
        <a:bodyPr/>
        <a:lstStyle/>
        <a:p>
          <a:endParaRPr lang="en-US"/>
        </a:p>
      </dgm:t>
    </dgm:pt>
    <dgm:pt modelId="{A0AA1FEA-FA91-4F90-8797-6A2F1079D3D6}" type="pres">
      <dgm:prSet presAssocID="{63AD51F8-B72C-4DC9-A355-7AFCEDBCE68C}" presName="sibTrans" presStyleLbl="sibTrans2D1" presStyleIdx="1" presStyleCnt="10"/>
      <dgm:spPr/>
      <dgm:t>
        <a:bodyPr/>
        <a:lstStyle/>
        <a:p>
          <a:endParaRPr lang="en-US"/>
        </a:p>
      </dgm:t>
    </dgm:pt>
    <dgm:pt modelId="{7FE01E9D-2E48-4FF8-9CC7-2EAEAE7BB1DE}" type="pres">
      <dgm:prSet presAssocID="{63AD51F8-B72C-4DC9-A355-7AFCEDBCE68C}" presName="connectorText" presStyleLbl="sibTrans2D1" presStyleIdx="1" presStyleCnt="10"/>
      <dgm:spPr/>
      <dgm:t>
        <a:bodyPr/>
        <a:lstStyle/>
        <a:p>
          <a:endParaRPr lang="en-US"/>
        </a:p>
      </dgm:t>
    </dgm:pt>
    <dgm:pt modelId="{9C057DF1-DAE2-414F-9ED6-34552968F5BC}" type="pres">
      <dgm:prSet presAssocID="{047EDA19-6AD8-4D3D-8484-39F82CD3CFAB}" presName="node" presStyleLbl="node1" presStyleIdx="2" presStyleCnt="11">
        <dgm:presLayoutVars>
          <dgm:bulletEnabled val="1"/>
        </dgm:presLayoutVars>
      </dgm:prSet>
      <dgm:spPr/>
      <dgm:t>
        <a:bodyPr/>
        <a:lstStyle/>
        <a:p>
          <a:endParaRPr lang="en-US"/>
        </a:p>
      </dgm:t>
    </dgm:pt>
    <dgm:pt modelId="{B90F1925-BDF2-4C8C-B21E-4A81939E49CC}" type="pres">
      <dgm:prSet presAssocID="{5EF208EA-363C-42B0-988C-351372956EAA}" presName="sibTrans" presStyleLbl="sibTrans2D1" presStyleIdx="2" presStyleCnt="10"/>
      <dgm:spPr/>
      <dgm:t>
        <a:bodyPr/>
        <a:lstStyle/>
        <a:p>
          <a:endParaRPr lang="en-US"/>
        </a:p>
      </dgm:t>
    </dgm:pt>
    <dgm:pt modelId="{A64FCCF2-A4CD-4700-B797-557A99E9F434}" type="pres">
      <dgm:prSet presAssocID="{5EF208EA-363C-42B0-988C-351372956EAA}" presName="connectorText" presStyleLbl="sibTrans2D1" presStyleIdx="2" presStyleCnt="10"/>
      <dgm:spPr/>
      <dgm:t>
        <a:bodyPr/>
        <a:lstStyle/>
        <a:p>
          <a:endParaRPr lang="en-US"/>
        </a:p>
      </dgm:t>
    </dgm:pt>
    <dgm:pt modelId="{9E05CE27-060A-4E74-A79C-8C9301CED205}" type="pres">
      <dgm:prSet presAssocID="{4F22DD1F-24C5-4C62-B92E-E3EA2AAAC2F0}" presName="node" presStyleLbl="node1" presStyleIdx="3" presStyleCnt="11">
        <dgm:presLayoutVars>
          <dgm:bulletEnabled val="1"/>
        </dgm:presLayoutVars>
      </dgm:prSet>
      <dgm:spPr/>
      <dgm:t>
        <a:bodyPr/>
        <a:lstStyle/>
        <a:p>
          <a:endParaRPr lang="en-US"/>
        </a:p>
      </dgm:t>
    </dgm:pt>
    <dgm:pt modelId="{D73BB56F-F73D-4390-AAA6-8751B799EDC8}" type="pres">
      <dgm:prSet presAssocID="{396AFBD4-B302-4577-BAF6-596ADABF742A}" presName="sibTrans" presStyleLbl="sibTrans2D1" presStyleIdx="3" presStyleCnt="10"/>
      <dgm:spPr/>
      <dgm:t>
        <a:bodyPr/>
        <a:lstStyle/>
        <a:p>
          <a:endParaRPr lang="en-US"/>
        </a:p>
      </dgm:t>
    </dgm:pt>
    <dgm:pt modelId="{A7F43A99-AED8-4958-9449-1519368D3DBC}" type="pres">
      <dgm:prSet presAssocID="{396AFBD4-B302-4577-BAF6-596ADABF742A}" presName="connectorText" presStyleLbl="sibTrans2D1" presStyleIdx="3" presStyleCnt="10"/>
      <dgm:spPr/>
      <dgm:t>
        <a:bodyPr/>
        <a:lstStyle/>
        <a:p>
          <a:endParaRPr lang="en-US"/>
        </a:p>
      </dgm:t>
    </dgm:pt>
    <dgm:pt modelId="{4087141F-DC20-492E-A265-E62560448A9D}" type="pres">
      <dgm:prSet presAssocID="{469F80E7-92C2-4D05-AC69-DDB6CA2225DF}" presName="node" presStyleLbl="node1" presStyleIdx="4" presStyleCnt="11">
        <dgm:presLayoutVars>
          <dgm:bulletEnabled val="1"/>
        </dgm:presLayoutVars>
      </dgm:prSet>
      <dgm:spPr/>
      <dgm:t>
        <a:bodyPr/>
        <a:lstStyle/>
        <a:p>
          <a:endParaRPr lang="en-US"/>
        </a:p>
      </dgm:t>
    </dgm:pt>
    <dgm:pt modelId="{B1AA895C-2426-4BE5-BB15-912D5C60CFE7}" type="pres">
      <dgm:prSet presAssocID="{3A741373-A380-4EB1-95F5-48932A2394C3}" presName="sibTrans" presStyleLbl="sibTrans2D1" presStyleIdx="4" presStyleCnt="10"/>
      <dgm:spPr/>
      <dgm:t>
        <a:bodyPr/>
        <a:lstStyle/>
        <a:p>
          <a:endParaRPr lang="en-US"/>
        </a:p>
      </dgm:t>
    </dgm:pt>
    <dgm:pt modelId="{8CAFF53A-DF05-4F60-978B-4A96FCDD82D6}" type="pres">
      <dgm:prSet presAssocID="{3A741373-A380-4EB1-95F5-48932A2394C3}" presName="connectorText" presStyleLbl="sibTrans2D1" presStyleIdx="4" presStyleCnt="10"/>
      <dgm:spPr/>
      <dgm:t>
        <a:bodyPr/>
        <a:lstStyle/>
        <a:p>
          <a:endParaRPr lang="en-US"/>
        </a:p>
      </dgm:t>
    </dgm:pt>
    <dgm:pt modelId="{1E494B77-0E29-4008-BC28-1BFA7E6C39FE}" type="pres">
      <dgm:prSet presAssocID="{50C16361-7F5A-4ED3-8F52-4E5F9993B787}" presName="node" presStyleLbl="node1" presStyleIdx="5" presStyleCnt="11">
        <dgm:presLayoutVars>
          <dgm:bulletEnabled val="1"/>
        </dgm:presLayoutVars>
      </dgm:prSet>
      <dgm:spPr/>
      <dgm:t>
        <a:bodyPr/>
        <a:lstStyle/>
        <a:p>
          <a:endParaRPr lang="en-US"/>
        </a:p>
      </dgm:t>
    </dgm:pt>
    <dgm:pt modelId="{6BF1F81B-B852-46D5-9520-69C1513D0110}" type="pres">
      <dgm:prSet presAssocID="{CBC55E82-2B1F-46E4-B3FF-F7FC3CE38476}" presName="sibTrans" presStyleLbl="sibTrans2D1" presStyleIdx="5" presStyleCnt="10"/>
      <dgm:spPr/>
      <dgm:t>
        <a:bodyPr/>
        <a:lstStyle/>
        <a:p>
          <a:endParaRPr lang="en-US"/>
        </a:p>
      </dgm:t>
    </dgm:pt>
    <dgm:pt modelId="{CB39EB94-2D35-402C-9F36-37B451B7F3C7}" type="pres">
      <dgm:prSet presAssocID="{CBC55E82-2B1F-46E4-B3FF-F7FC3CE38476}" presName="connectorText" presStyleLbl="sibTrans2D1" presStyleIdx="5" presStyleCnt="10"/>
      <dgm:spPr/>
      <dgm:t>
        <a:bodyPr/>
        <a:lstStyle/>
        <a:p>
          <a:endParaRPr lang="en-US"/>
        </a:p>
      </dgm:t>
    </dgm:pt>
    <dgm:pt modelId="{520A6D0E-3670-48A6-8471-B9B5EE5478EB}" type="pres">
      <dgm:prSet presAssocID="{C08E52AF-CFD8-406A-AF15-7E68094D0066}" presName="node" presStyleLbl="node1" presStyleIdx="6" presStyleCnt="11">
        <dgm:presLayoutVars>
          <dgm:bulletEnabled val="1"/>
        </dgm:presLayoutVars>
      </dgm:prSet>
      <dgm:spPr/>
      <dgm:t>
        <a:bodyPr/>
        <a:lstStyle/>
        <a:p>
          <a:endParaRPr lang="en-US"/>
        </a:p>
      </dgm:t>
    </dgm:pt>
    <dgm:pt modelId="{AE2713BA-AFBF-42BE-8CD2-47E34BD8CDB2}" type="pres">
      <dgm:prSet presAssocID="{5E239F11-BEA1-4CCC-9A14-935AEA45B128}" presName="sibTrans" presStyleLbl="sibTrans2D1" presStyleIdx="6" presStyleCnt="10"/>
      <dgm:spPr/>
      <dgm:t>
        <a:bodyPr/>
        <a:lstStyle/>
        <a:p>
          <a:endParaRPr lang="en-US"/>
        </a:p>
      </dgm:t>
    </dgm:pt>
    <dgm:pt modelId="{3E877497-9BE5-420A-A189-EA2D2F66C9E3}" type="pres">
      <dgm:prSet presAssocID="{5E239F11-BEA1-4CCC-9A14-935AEA45B128}" presName="connectorText" presStyleLbl="sibTrans2D1" presStyleIdx="6" presStyleCnt="10"/>
      <dgm:spPr/>
      <dgm:t>
        <a:bodyPr/>
        <a:lstStyle/>
        <a:p>
          <a:endParaRPr lang="en-US"/>
        </a:p>
      </dgm:t>
    </dgm:pt>
    <dgm:pt modelId="{93BBAF68-6E80-46E4-996C-3A645AE910AF}" type="pres">
      <dgm:prSet presAssocID="{9040EDA8-E58F-4613-A3C0-A33FF749D164}" presName="node" presStyleLbl="node1" presStyleIdx="7" presStyleCnt="11">
        <dgm:presLayoutVars>
          <dgm:bulletEnabled val="1"/>
        </dgm:presLayoutVars>
      </dgm:prSet>
      <dgm:spPr/>
      <dgm:t>
        <a:bodyPr/>
        <a:lstStyle/>
        <a:p>
          <a:endParaRPr lang="en-US"/>
        </a:p>
      </dgm:t>
    </dgm:pt>
    <dgm:pt modelId="{8BD07CED-ED77-4697-A87F-602C1C670529}" type="pres">
      <dgm:prSet presAssocID="{DAC83C34-75D7-481F-9F3C-F5D4F5405EAC}" presName="sibTrans" presStyleLbl="sibTrans2D1" presStyleIdx="7" presStyleCnt="10"/>
      <dgm:spPr/>
      <dgm:t>
        <a:bodyPr/>
        <a:lstStyle/>
        <a:p>
          <a:endParaRPr lang="en-US"/>
        </a:p>
      </dgm:t>
    </dgm:pt>
    <dgm:pt modelId="{C1685729-5FAF-4088-B261-CB77C5454330}" type="pres">
      <dgm:prSet presAssocID="{DAC83C34-75D7-481F-9F3C-F5D4F5405EAC}" presName="connectorText" presStyleLbl="sibTrans2D1" presStyleIdx="7" presStyleCnt="10"/>
      <dgm:spPr/>
      <dgm:t>
        <a:bodyPr/>
        <a:lstStyle/>
        <a:p>
          <a:endParaRPr lang="en-US"/>
        </a:p>
      </dgm:t>
    </dgm:pt>
    <dgm:pt modelId="{B9FE1BFC-289C-47C2-B758-19690949C7B3}" type="pres">
      <dgm:prSet presAssocID="{63616D18-48A9-4A2F-9D77-A161240EAFC3}" presName="node" presStyleLbl="node1" presStyleIdx="8" presStyleCnt="11">
        <dgm:presLayoutVars>
          <dgm:bulletEnabled val="1"/>
        </dgm:presLayoutVars>
      </dgm:prSet>
      <dgm:spPr/>
      <dgm:t>
        <a:bodyPr/>
        <a:lstStyle/>
        <a:p>
          <a:endParaRPr lang="en-US"/>
        </a:p>
      </dgm:t>
    </dgm:pt>
    <dgm:pt modelId="{39390D0E-6153-4D17-8DA9-04351A3E46E9}" type="pres">
      <dgm:prSet presAssocID="{1B9AE8F6-1C9A-4F2F-86F0-9558C4FF267F}" presName="sibTrans" presStyleLbl="sibTrans2D1" presStyleIdx="8" presStyleCnt="10"/>
      <dgm:spPr/>
      <dgm:t>
        <a:bodyPr/>
        <a:lstStyle/>
        <a:p>
          <a:endParaRPr lang="en-US"/>
        </a:p>
      </dgm:t>
    </dgm:pt>
    <dgm:pt modelId="{92B532DE-4B78-438C-A5A8-CB7FDCB89613}" type="pres">
      <dgm:prSet presAssocID="{1B9AE8F6-1C9A-4F2F-86F0-9558C4FF267F}" presName="connectorText" presStyleLbl="sibTrans2D1" presStyleIdx="8" presStyleCnt="10"/>
      <dgm:spPr/>
      <dgm:t>
        <a:bodyPr/>
        <a:lstStyle/>
        <a:p>
          <a:endParaRPr lang="en-US"/>
        </a:p>
      </dgm:t>
    </dgm:pt>
    <dgm:pt modelId="{85F860A3-96F5-41A2-ADFC-506675C4F028}" type="pres">
      <dgm:prSet presAssocID="{A290B92C-6C43-47C6-A189-E1C42E5E75EB}" presName="node" presStyleLbl="node1" presStyleIdx="9" presStyleCnt="11">
        <dgm:presLayoutVars>
          <dgm:bulletEnabled val="1"/>
        </dgm:presLayoutVars>
      </dgm:prSet>
      <dgm:spPr/>
      <dgm:t>
        <a:bodyPr/>
        <a:lstStyle/>
        <a:p>
          <a:endParaRPr lang="en-US"/>
        </a:p>
      </dgm:t>
    </dgm:pt>
    <dgm:pt modelId="{3EBF3628-ED2E-4353-8565-819C8DF39AE5}" type="pres">
      <dgm:prSet presAssocID="{69C014EB-C111-4A41-9197-EE40BD442BE4}" presName="sibTrans" presStyleLbl="sibTrans2D1" presStyleIdx="9" presStyleCnt="10"/>
      <dgm:spPr/>
      <dgm:t>
        <a:bodyPr/>
        <a:lstStyle/>
        <a:p>
          <a:endParaRPr lang="en-US"/>
        </a:p>
      </dgm:t>
    </dgm:pt>
    <dgm:pt modelId="{49BEC619-8FC2-44FE-9581-8C3DBC648CD1}" type="pres">
      <dgm:prSet presAssocID="{69C014EB-C111-4A41-9197-EE40BD442BE4}" presName="connectorText" presStyleLbl="sibTrans2D1" presStyleIdx="9" presStyleCnt="10"/>
      <dgm:spPr/>
      <dgm:t>
        <a:bodyPr/>
        <a:lstStyle/>
        <a:p>
          <a:endParaRPr lang="en-US"/>
        </a:p>
      </dgm:t>
    </dgm:pt>
    <dgm:pt modelId="{9833B2DD-BFFB-4DB0-9145-8DDFC70DF7C3}" type="pres">
      <dgm:prSet presAssocID="{756BA4D5-312E-451D-81A1-3A8761F8DCCD}" presName="node" presStyleLbl="node1" presStyleIdx="10" presStyleCnt="11">
        <dgm:presLayoutVars>
          <dgm:bulletEnabled val="1"/>
        </dgm:presLayoutVars>
      </dgm:prSet>
      <dgm:spPr/>
      <dgm:t>
        <a:bodyPr/>
        <a:lstStyle/>
        <a:p>
          <a:endParaRPr lang="en-US"/>
        </a:p>
      </dgm:t>
    </dgm:pt>
  </dgm:ptLst>
  <dgm:cxnLst>
    <dgm:cxn modelId="{A52FDC80-2CB0-4C51-BAFA-FD6595C6055A}" type="presOf" srcId="{5EF208EA-363C-42B0-988C-351372956EAA}" destId="{A64FCCF2-A4CD-4700-B797-557A99E9F434}" srcOrd="1" destOrd="0" presId="urn:microsoft.com/office/officeart/2005/8/layout/process5"/>
    <dgm:cxn modelId="{D75227F4-45DA-434F-95E5-35167671ABE5}" type="presOf" srcId="{CBC55E82-2B1F-46E4-B3FF-F7FC3CE38476}" destId="{6BF1F81B-B852-46D5-9520-69C1513D0110}" srcOrd="0" destOrd="0" presId="urn:microsoft.com/office/officeart/2005/8/layout/process5"/>
    <dgm:cxn modelId="{41E7C4E3-8721-499D-8CBC-DD521549A39E}" type="presOf" srcId="{3A741373-A380-4EB1-95F5-48932A2394C3}" destId="{B1AA895C-2426-4BE5-BB15-912D5C60CFE7}" srcOrd="0" destOrd="0" presId="urn:microsoft.com/office/officeart/2005/8/layout/process5"/>
    <dgm:cxn modelId="{6FD7FD72-2917-4774-986A-890DD12933A2}" srcId="{49E99DA4-FB75-4032-A5B0-758DE3061BAF}" destId="{756BA4D5-312E-451D-81A1-3A8761F8DCCD}" srcOrd="10" destOrd="0" parTransId="{97A00437-2EA7-43EF-8858-E2660FC9CC0E}" sibTransId="{B1A39202-3A8C-47C5-8A21-34A04F6A2FC2}"/>
    <dgm:cxn modelId="{6D035D1A-0835-4CB4-AC57-3E7C9ED5EB86}" srcId="{49E99DA4-FB75-4032-A5B0-758DE3061BAF}" destId="{047EDA19-6AD8-4D3D-8484-39F82CD3CFAB}" srcOrd="2" destOrd="0" parTransId="{ACE8C261-99E4-4655-908A-16C455F24CB9}" sibTransId="{5EF208EA-363C-42B0-988C-351372956EAA}"/>
    <dgm:cxn modelId="{07257296-E2D9-4A11-AB02-7A51FD261CE2}" type="presOf" srcId="{69C014EB-C111-4A41-9197-EE40BD442BE4}" destId="{49BEC619-8FC2-44FE-9581-8C3DBC648CD1}" srcOrd="1" destOrd="0" presId="urn:microsoft.com/office/officeart/2005/8/layout/process5"/>
    <dgm:cxn modelId="{81DF0D94-4314-4F78-BE5F-C9D4E4338CD4}" type="presOf" srcId="{469F80E7-92C2-4D05-AC69-DDB6CA2225DF}" destId="{4087141F-DC20-492E-A265-E62560448A9D}" srcOrd="0" destOrd="0" presId="urn:microsoft.com/office/officeart/2005/8/layout/process5"/>
    <dgm:cxn modelId="{87BA8EEF-D334-4974-BF2A-B1FC20021456}" type="presOf" srcId="{5E239F11-BEA1-4CCC-9A14-935AEA45B128}" destId="{3E877497-9BE5-420A-A189-EA2D2F66C9E3}" srcOrd="1" destOrd="0" presId="urn:microsoft.com/office/officeart/2005/8/layout/process5"/>
    <dgm:cxn modelId="{11713248-7D35-44A9-895E-9107D7D8BAD0}" srcId="{49E99DA4-FB75-4032-A5B0-758DE3061BAF}" destId="{9040EDA8-E58F-4613-A3C0-A33FF749D164}" srcOrd="7" destOrd="0" parTransId="{D70FE644-E661-414A-8631-C975E57E4B2A}" sibTransId="{DAC83C34-75D7-481F-9F3C-F5D4F5405EAC}"/>
    <dgm:cxn modelId="{5EF93971-0FD1-4D2D-9F48-E07D3BB00C6F}" srcId="{49E99DA4-FB75-4032-A5B0-758DE3061BAF}" destId="{63616D18-48A9-4A2F-9D77-A161240EAFC3}" srcOrd="8" destOrd="0" parTransId="{4EC077AF-223D-4CB2-9375-4F8B8852CF44}" sibTransId="{1B9AE8F6-1C9A-4F2F-86F0-9558C4FF267F}"/>
    <dgm:cxn modelId="{56FA86E8-CA8F-406E-9FBE-EB7AC4CB3ACB}" type="presOf" srcId="{5E239F11-BEA1-4CCC-9A14-935AEA45B128}" destId="{AE2713BA-AFBF-42BE-8CD2-47E34BD8CDB2}" srcOrd="0" destOrd="0" presId="urn:microsoft.com/office/officeart/2005/8/layout/process5"/>
    <dgm:cxn modelId="{AA192C81-C771-44F8-9D83-F79514C33BFF}" type="presOf" srcId="{1B9AE8F6-1C9A-4F2F-86F0-9558C4FF267F}" destId="{39390D0E-6153-4D17-8DA9-04351A3E46E9}" srcOrd="0" destOrd="0" presId="urn:microsoft.com/office/officeart/2005/8/layout/process5"/>
    <dgm:cxn modelId="{5A8CF5D0-3C1A-4BC2-B2F1-4DD610EDEE25}" srcId="{49E99DA4-FB75-4032-A5B0-758DE3061BAF}" destId="{42F22D4D-1468-4381-935D-BEEA87A30717}" srcOrd="0" destOrd="0" parTransId="{B14900EC-86B0-4B2A-B3D1-E4A7D6819B20}" sibTransId="{6D4D7E03-32BD-402A-A157-716DB40499D1}"/>
    <dgm:cxn modelId="{5722C6DC-9E02-4937-B282-58489F2C158A}" type="presOf" srcId="{9040EDA8-E58F-4613-A3C0-A33FF749D164}" destId="{93BBAF68-6E80-46E4-996C-3A645AE910AF}" srcOrd="0" destOrd="0" presId="urn:microsoft.com/office/officeart/2005/8/layout/process5"/>
    <dgm:cxn modelId="{06FA78AB-D35A-4EEA-8D0C-5F31D2204AD6}" type="presOf" srcId="{A290B92C-6C43-47C6-A189-E1C42E5E75EB}" destId="{85F860A3-96F5-41A2-ADFC-506675C4F028}" srcOrd="0" destOrd="0" presId="urn:microsoft.com/office/officeart/2005/8/layout/process5"/>
    <dgm:cxn modelId="{721408B3-5A50-430E-9AF0-F208B02C982B}" type="presOf" srcId="{DAC83C34-75D7-481F-9F3C-F5D4F5405EAC}" destId="{8BD07CED-ED77-4697-A87F-602C1C670529}" srcOrd="0" destOrd="0" presId="urn:microsoft.com/office/officeart/2005/8/layout/process5"/>
    <dgm:cxn modelId="{50AF33CF-DA7C-4B40-BEC2-EF16142071E8}" type="presOf" srcId="{756BA4D5-312E-451D-81A1-3A8761F8DCCD}" destId="{9833B2DD-BFFB-4DB0-9145-8DDFC70DF7C3}" srcOrd="0" destOrd="0" presId="urn:microsoft.com/office/officeart/2005/8/layout/process5"/>
    <dgm:cxn modelId="{D6ECC301-F12E-4005-93C8-1AEE5D85C6B9}" type="presOf" srcId="{49E99DA4-FB75-4032-A5B0-758DE3061BAF}" destId="{AC673760-3F89-4A08-A799-37CAF449C2A1}" srcOrd="0" destOrd="0" presId="urn:microsoft.com/office/officeart/2005/8/layout/process5"/>
    <dgm:cxn modelId="{B3DF75EC-1902-4CA9-B224-FD615DFDA9A5}" type="presOf" srcId="{D5FF0992-273B-495C-9156-97E21A2FF315}" destId="{A8D04F98-AA22-476A-8256-9FD116DB0B03}" srcOrd="0" destOrd="0" presId="urn:microsoft.com/office/officeart/2005/8/layout/process5"/>
    <dgm:cxn modelId="{1A62101D-4A1A-487A-A3A8-FE8EDD7BF3E7}" srcId="{49E99DA4-FB75-4032-A5B0-758DE3061BAF}" destId="{50C16361-7F5A-4ED3-8F52-4E5F9993B787}" srcOrd="5" destOrd="0" parTransId="{643141AD-7C93-4A81-8E5E-C7C1CBEA7A4F}" sibTransId="{CBC55E82-2B1F-46E4-B3FF-F7FC3CE38476}"/>
    <dgm:cxn modelId="{E940FFE9-AFCE-485B-A845-6EEC8436CF00}" type="presOf" srcId="{DAC83C34-75D7-481F-9F3C-F5D4F5405EAC}" destId="{C1685729-5FAF-4088-B261-CB77C5454330}" srcOrd="1" destOrd="0" presId="urn:microsoft.com/office/officeart/2005/8/layout/process5"/>
    <dgm:cxn modelId="{A5F785A1-DE40-4007-8D05-50A72CADF7A6}" type="presOf" srcId="{6D4D7E03-32BD-402A-A157-716DB40499D1}" destId="{9B17D7D1-C725-4AA5-8E57-A174D3A199B6}" srcOrd="0" destOrd="0" presId="urn:microsoft.com/office/officeart/2005/8/layout/process5"/>
    <dgm:cxn modelId="{62A8F564-77A9-44D8-BD26-C326FEAA59E0}" srcId="{49E99DA4-FB75-4032-A5B0-758DE3061BAF}" destId="{469F80E7-92C2-4D05-AC69-DDB6CA2225DF}" srcOrd="4" destOrd="0" parTransId="{44FC7426-3D46-4EE7-BBFE-9C273ADC324B}" sibTransId="{3A741373-A380-4EB1-95F5-48932A2394C3}"/>
    <dgm:cxn modelId="{089B7D7E-BF2D-418C-9E84-51298421CFED}" type="presOf" srcId="{3A741373-A380-4EB1-95F5-48932A2394C3}" destId="{8CAFF53A-DF05-4F60-978B-4A96FCDD82D6}" srcOrd="1" destOrd="0" presId="urn:microsoft.com/office/officeart/2005/8/layout/process5"/>
    <dgm:cxn modelId="{84E17445-7DE1-46F7-AF0D-A819B1C6B037}" type="presOf" srcId="{63616D18-48A9-4A2F-9D77-A161240EAFC3}" destId="{B9FE1BFC-289C-47C2-B758-19690949C7B3}" srcOrd="0" destOrd="0" presId="urn:microsoft.com/office/officeart/2005/8/layout/process5"/>
    <dgm:cxn modelId="{25DE9F20-994E-4F0A-8CC3-636D2EC645FD}" type="presOf" srcId="{CBC55E82-2B1F-46E4-B3FF-F7FC3CE38476}" destId="{CB39EB94-2D35-402C-9F36-37B451B7F3C7}" srcOrd="1" destOrd="0" presId="urn:microsoft.com/office/officeart/2005/8/layout/process5"/>
    <dgm:cxn modelId="{157B0502-4DC3-49B2-B5A1-31F9DACAF115}" type="presOf" srcId="{4F22DD1F-24C5-4C62-B92E-E3EA2AAAC2F0}" destId="{9E05CE27-060A-4E74-A79C-8C9301CED205}" srcOrd="0" destOrd="0" presId="urn:microsoft.com/office/officeart/2005/8/layout/process5"/>
    <dgm:cxn modelId="{57CF3D71-9D40-45FE-90B0-397CD75B0528}" srcId="{49E99DA4-FB75-4032-A5B0-758DE3061BAF}" destId="{4F22DD1F-24C5-4C62-B92E-E3EA2AAAC2F0}" srcOrd="3" destOrd="0" parTransId="{37E56447-0D69-424F-9835-FCE9111D0D61}" sibTransId="{396AFBD4-B302-4577-BAF6-596ADABF742A}"/>
    <dgm:cxn modelId="{EFD0742F-8306-47BE-A057-DEF5385ADD24}" type="presOf" srcId="{63AD51F8-B72C-4DC9-A355-7AFCEDBCE68C}" destId="{7FE01E9D-2E48-4FF8-9CC7-2EAEAE7BB1DE}" srcOrd="1" destOrd="0" presId="urn:microsoft.com/office/officeart/2005/8/layout/process5"/>
    <dgm:cxn modelId="{9D723B68-DF37-45C1-B81C-93ECFB44F792}" type="presOf" srcId="{42F22D4D-1468-4381-935D-BEEA87A30717}" destId="{96634F53-8877-4147-8FE1-E9D1C03A2A7C}" srcOrd="0" destOrd="0" presId="urn:microsoft.com/office/officeart/2005/8/layout/process5"/>
    <dgm:cxn modelId="{32787551-60A0-47A9-ABE3-650524F140E2}" type="presOf" srcId="{50C16361-7F5A-4ED3-8F52-4E5F9993B787}" destId="{1E494B77-0E29-4008-BC28-1BFA7E6C39FE}" srcOrd="0" destOrd="0" presId="urn:microsoft.com/office/officeart/2005/8/layout/process5"/>
    <dgm:cxn modelId="{6DF42A49-E28B-4802-992E-EB718010F638}" srcId="{49E99DA4-FB75-4032-A5B0-758DE3061BAF}" destId="{A290B92C-6C43-47C6-A189-E1C42E5E75EB}" srcOrd="9" destOrd="0" parTransId="{2DC9543A-ECF5-498C-95EF-D582AC3DA952}" sibTransId="{69C014EB-C111-4A41-9197-EE40BD442BE4}"/>
    <dgm:cxn modelId="{C3139F60-5253-4CAA-AC05-85BDF7D1266B}" type="presOf" srcId="{396AFBD4-B302-4577-BAF6-596ADABF742A}" destId="{D73BB56F-F73D-4390-AAA6-8751B799EDC8}" srcOrd="0" destOrd="0" presId="urn:microsoft.com/office/officeart/2005/8/layout/process5"/>
    <dgm:cxn modelId="{E9415890-63CC-4D4D-BFB5-21023959494F}" srcId="{49E99DA4-FB75-4032-A5B0-758DE3061BAF}" destId="{C08E52AF-CFD8-406A-AF15-7E68094D0066}" srcOrd="6" destOrd="0" parTransId="{11890D90-AC73-4FE8-8F96-2F511EF159E2}" sibTransId="{5E239F11-BEA1-4CCC-9A14-935AEA45B128}"/>
    <dgm:cxn modelId="{E44872D6-FF99-4DB8-BAB6-08605970D5EE}" type="presOf" srcId="{047EDA19-6AD8-4D3D-8484-39F82CD3CFAB}" destId="{9C057DF1-DAE2-414F-9ED6-34552968F5BC}" srcOrd="0" destOrd="0" presId="urn:microsoft.com/office/officeart/2005/8/layout/process5"/>
    <dgm:cxn modelId="{802FF629-12C0-499A-A9A3-4183677807A5}" type="presOf" srcId="{396AFBD4-B302-4577-BAF6-596ADABF742A}" destId="{A7F43A99-AED8-4958-9449-1519368D3DBC}" srcOrd="1" destOrd="0" presId="urn:microsoft.com/office/officeart/2005/8/layout/process5"/>
    <dgm:cxn modelId="{5CAA2433-441B-4B9C-8684-310D4764F4E4}" srcId="{49E99DA4-FB75-4032-A5B0-758DE3061BAF}" destId="{D5FF0992-273B-495C-9156-97E21A2FF315}" srcOrd="1" destOrd="0" parTransId="{39CDEB5B-2040-4E4A-B8BA-FA2A2E13BBE6}" sibTransId="{63AD51F8-B72C-4DC9-A355-7AFCEDBCE68C}"/>
    <dgm:cxn modelId="{FB7D34D1-B764-4088-8F58-4F8C7C7EDFB5}" type="presOf" srcId="{6D4D7E03-32BD-402A-A157-716DB40499D1}" destId="{54A86D45-7EB8-4576-B624-A3EFE0494325}" srcOrd="1" destOrd="0" presId="urn:microsoft.com/office/officeart/2005/8/layout/process5"/>
    <dgm:cxn modelId="{ED91E7D8-FC30-4E36-9FE6-88C034111321}" type="presOf" srcId="{5EF208EA-363C-42B0-988C-351372956EAA}" destId="{B90F1925-BDF2-4C8C-B21E-4A81939E49CC}" srcOrd="0" destOrd="0" presId="urn:microsoft.com/office/officeart/2005/8/layout/process5"/>
    <dgm:cxn modelId="{716EB9DE-662F-44D6-90B2-8A834171CE0E}" type="presOf" srcId="{C08E52AF-CFD8-406A-AF15-7E68094D0066}" destId="{520A6D0E-3670-48A6-8471-B9B5EE5478EB}" srcOrd="0" destOrd="0" presId="urn:microsoft.com/office/officeart/2005/8/layout/process5"/>
    <dgm:cxn modelId="{4EB085C7-9FBD-4208-A745-DFFB1499DD3C}" type="presOf" srcId="{63AD51F8-B72C-4DC9-A355-7AFCEDBCE68C}" destId="{A0AA1FEA-FA91-4F90-8797-6A2F1079D3D6}" srcOrd="0" destOrd="0" presId="urn:microsoft.com/office/officeart/2005/8/layout/process5"/>
    <dgm:cxn modelId="{A1923CE3-2082-45EC-B481-A01955C44514}" type="presOf" srcId="{1B9AE8F6-1C9A-4F2F-86F0-9558C4FF267F}" destId="{92B532DE-4B78-438C-A5A8-CB7FDCB89613}" srcOrd="1" destOrd="0" presId="urn:microsoft.com/office/officeart/2005/8/layout/process5"/>
    <dgm:cxn modelId="{D012322A-C6DC-4AC1-9F37-55764D952E8B}" type="presOf" srcId="{69C014EB-C111-4A41-9197-EE40BD442BE4}" destId="{3EBF3628-ED2E-4353-8565-819C8DF39AE5}" srcOrd="0" destOrd="0" presId="urn:microsoft.com/office/officeart/2005/8/layout/process5"/>
    <dgm:cxn modelId="{7CCD0396-9BAD-4A6E-8F0A-1BBAC3693C04}" type="presParOf" srcId="{AC673760-3F89-4A08-A799-37CAF449C2A1}" destId="{96634F53-8877-4147-8FE1-E9D1C03A2A7C}" srcOrd="0" destOrd="0" presId="urn:microsoft.com/office/officeart/2005/8/layout/process5"/>
    <dgm:cxn modelId="{055BF7D3-4897-427B-B030-70739FF6D820}" type="presParOf" srcId="{AC673760-3F89-4A08-A799-37CAF449C2A1}" destId="{9B17D7D1-C725-4AA5-8E57-A174D3A199B6}" srcOrd="1" destOrd="0" presId="urn:microsoft.com/office/officeart/2005/8/layout/process5"/>
    <dgm:cxn modelId="{0818D0BA-14A6-4370-AEB1-2410CC606E3A}" type="presParOf" srcId="{9B17D7D1-C725-4AA5-8E57-A174D3A199B6}" destId="{54A86D45-7EB8-4576-B624-A3EFE0494325}" srcOrd="0" destOrd="0" presId="urn:microsoft.com/office/officeart/2005/8/layout/process5"/>
    <dgm:cxn modelId="{7E5590D5-FA8E-4B61-AD21-EC776C4EF046}" type="presParOf" srcId="{AC673760-3F89-4A08-A799-37CAF449C2A1}" destId="{A8D04F98-AA22-476A-8256-9FD116DB0B03}" srcOrd="2" destOrd="0" presId="urn:microsoft.com/office/officeart/2005/8/layout/process5"/>
    <dgm:cxn modelId="{CF092C07-E740-4C2C-B769-6FED8008BFB9}" type="presParOf" srcId="{AC673760-3F89-4A08-A799-37CAF449C2A1}" destId="{A0AA1FEA-FA91-4F90-8797-6A2F1079D3D6}" srcOrd="3" destOrd="0" presId="urn:microsoft.com/office/officeart/2005/8/layout/process5"/>
    <dgm:cxn modelId="{11A76E8F-7751-419A-9A56-9EF3D7D83EE3}" type="presParOf" srcId="{A0AA1FEA-FA91-4F90-8797-6A2F1079D3D6}" destId="{7FE01E9D-2E48-4FF8-9CC7-2EAEAE7BB1DE}" srcOrd="0" destOrd="0" presId="urn:microsoft.com/office/officeart/2005/8/layout/process5"/>
    <dgm:cxn modelId="{6E6444CE-0511-4852-9063-EEF5CBDD6109}" type="presParOf" srcId="{AC673760-3F89-4A08-A799-37CAF449C2A1}" destId="{9C057DF1-DAE2-414F-9ED6-34552968F5BC}" srcOrd="4" destOrd="0" presId="urn:microsoft.com/office/officeart/2005/8/layout/process5"/>
    <dgm:cxn modelId="{04BB2BC4-B886-4C91-90AD-68EA29D5E10F}" type="presParOf" srcId="{AC673760-3F89-4A08-A799-37CAF449C2A1}" destId="{B90F1925-BDF2-4C8C-B21E-4A81939E49CC}" srcOrd="5" destOrd="0" presId="urn:microsoft.com/office/officeart/2005/8/layout/process5"/>
    <dgm:cxn modelId="{EAACD1AF-B49F-47A4-A711-343765839DA8}" type="presParOf" srcId="{B90F1925-BDF2-4C8C-B21E-4A81939E49CC}" destId="{A64FCCF2-A4CD-4700-B797-557A99E9F434}" srcOrd="0" destOrd="0" presId="urn:microsoft.com/office/officeart/2005/8/layout/process5"/>
    <dgm:cxn modelId="{8EC7FC5C-A101-4829-B34F-0708AEA7B735}" type="presParOf" srcId="{AC673760-3F89-4A08-A799-37CAF449C2A1}" destId="{9E05CE27-060A-4E74-A79C-8C9301CED205}" srcOrd="6" destOrd="0" presId="urn:microsoft.com/office/officeart/2005/8/layout/process5"/>
    <dgm:cxn modelId="{4FE64356-CB96-44A6-8DBD-04CC9053B3AC}" type="presParOf" srcId="{AC673760-3F89-4A08-A799-37CAF449C2A1}" destId="{D73BB56F-F73D-4390-AAA6-8751B799EDC8}" srcOrd="7" destOrd="0" presId="urn:microsoft.com/office/officeart/2005/8/layout/process5"/>
    <dgm:cxn modelId="{85EDE08C-33E1-41CD-BE71-1FD4EC8617ED}" type="presParOf" srcId="{D73BB56F-F73D-4390-AAA6-8751B799EDC8}" destId="{A7F43A99-AED8-4958-9449-1519368D3DBC}" srcOrd="0" destOrd="0" presId="urn:microsoft.com/office/officeart/2005/8/layout/process5"/>
    <dgm:cxn modelId="{7B21A41C-5B5E-486C-9DF5-AE2206F3559E}" type="presParOf" srcId="{AC673760-3F89-4A08-A799-37CAF449C2A1}" destId="{4087141F-DC20-492E-A265-E62560448A9D}" srcOrd="8" destOrd="0" presId="urn:microsoft.com/office/officeart/2005/8/layout/process5"/>
    <dgm:cxn modelId="{4AACDD71-A7CD-49EE-9F2D-A83D3BCC7DC4}" type="presParOf" srcId="{AC673760-3F89-4A08-A799-37CAF449C2A1}" destId="{B1AA895C-2426-4BE5-BB15-912D5C60CFE7}" srcOrd="9" destOrd="0" presId="urn:microsoft.com/office/officeart/2005/8/layout/process5"/>
    <dgm:cxn modelId="{35686EF5-1DEA-417F-8F07-A9E843A0A691}" type="presParOf" srcId="{B1AA895C-2426-4BE5-BB15-912D5C60CFE7}" destId="{8CAFF53A-DF05-4F60-978B-4A96FCDD82D6}" srcOrd="0" destOrd="0" presId="urn:microsoft.com/office/officeart/2005/8/layout/process5"/>
    <dgm:cxn modelId="{63024E7A-FF7C-4D86-AC25-2A22CC7807CC}" type="presParOf" srcId="{AC673760-3F89-4A08-A799-37CAF449C2A1}" destId="{1E494B77-0E29-4008-BC28-1BFA7E6C39FE}" srcOrd="10" destOrd="0" presId="urn:microsoft.com/office/officeart/2005/8/layout/process5"/>
    <dgm:cxn modelId="{E09A1911-0193-41C6-B1C6-D4DF84080B3E}" type="presParOf" srcId="{AC673760-3F89-4A08-A799-37CAF449C2A1}" destId="{6BF1F81B-B852-46D5-9520-69C1513D0110}" srcOrd="11" destOrd="0" presId="urn:microsoft.com/office/officeart/2005/8/layout/process5"/>
    <dgm:cxn modelId="{D661A17B-12B2-4E90-84AC-403C346946C9}" type="presParOf" srcId="{6BF1F81B-B852-46D5-9520-69C1513D0110}" destId="{CB39EB94-2D35-402C-9F36-37B451B7F3C7}" srcOrd="0" destOrd="0" presId="urn:microsoft.com/office/officeart/2005/8/layout/process5"/>
    <dgm:cxn modelId="{2F5AA93E-49B7-4C78-9CF0-2FF90164F566}" type="presParOf" srcId="{AC673760-3F89-4A08-A799-37CAF449C2A1}" destId="{520A6D0E-3670-48A6-8471-B9B5EE5478EB}" srcOrd="12" destOrd="0" presId="urn:microsoft.com/office/officeart/2005/8/layout/process5"/>
    <dgm:cxn modelId="{5E9D7B05-DFD5-46BA-9FA7-F81415829F9F}" type="presParOf" srcId="{AC673760-3F89-4A08-A799-37CAF449C2A1}" destId="{AE2713BA-AFBF-42BE-8CD2-47E34BD8CDB2}" srcOrd="13" destOrd="0" presId="urn:microsoft.com/office/officeart/2005/8/layout/process5"/>
    <dgm:cxn modelId="{450FF688-4852-4463-A757-7FC672193743}" type="presParOf" srcId="{AE2713BA-AFBF-42BE-8CD2-47E34BD8CDB2}" destId="{3E877497-9BE5-420A-A189-EA2D2F66C9E3}" srcOrd="0" destOrd="0" presId="urn:microsoft.com/office/officeart/2005/8/layout/process5"/>
    <dgm:cxn modelId="{AEC91663-4DFA-4FC5-AE58-54AEE4C00AE4}" type="presParOf" srcId="{AC673760-3F89-4A08-A799-37CAF449C2A1}" destId="{93BBAF68-6E80-46E4-996C-3A645AE910AF}" srcOrd="14" destOrd="0" presId="urn:microsoft.com/office/officeart/2005/8/layout/process5"/>
    <dgm:cxn modelId="{ECE1929C-63DA-476F-B805-38B7AAF9CEC9}" type="presParOf" srcId="{AC673760-3F89-4A08-A799-37CAF449C2A1}" destId="{8BD07CED-ED77-4697-A87F-602C1C670529}" srcOrd="15" destOrd="0" presId="urn:microsoft.com/office/officeart/2005/8/layout/process5"/>
    <dgm:cxn modelId="{8FB076C1-422E-4D65-AF44-B9DA16E6BA49}" type="presParOf" srcId="{8BD07CED-ED77-4697-A87F-602C1C670529}" destId="{C1685729-5FAF-4088-B261-CB77C5454330}" srcOrd="0" destOrd="0" presId="urn:microsoft.com/office/officeart/2005/8/layout/process5"/>
    <dgm:cxn modelId="{98E089DF-8F1B-47D0-B64F-5A430A85332A}" type="presParOf" srcId="{AC673760-3F89-4A08-A799-37CAF449C2A1}" destId="{B9FE1BFC-289C-47C2-B758-19690949C7B3}" srcOrd="16" destOrd="0" presId="urn:microsoft.com/office/officeart/2005/8/layout/process5"/>
    <dgm:cxn modelId="{CE2BD7CE-DEFC-4D44-B022-4C9736D82F9F}" type="presParOf" srcId="{AC673760-3F89-4A08-A799-37CAF449C2A1}" destId="{39390D0E-6153-4D17-8DA9-04351A3E46E9}" srcOrd="17" destOrd="0" presId="urn:microsoft.com/office/officeart/2005/8/layout/process5"/>
    <dgm:cxn modelId="{946F65A0-0CB6-4F22-8962-6C3044715C47}" type="presParOf" srcId="{39390D0E-6153-4D17-8DA9-04351A3E46E9}" destId="{92B532DE-4B78-438C-A5A8-CB7FDCB89613}" srcOrd="0" destOrd="0" presId="urn:microsoft.com/office/officeart/2005/8/layout/process5"/>
    <dgm:cxn modelId="{40E49C51-F6C9-4E84-9378-2E2B9D175CE9}" type="presParOf" srcId="{AC673760-3F89-4A08-A799-37CAF449C2A1}" destId="{85F860A3-96F5-41A2-ADFC-506675C4F028}" srcOrd="18" destOrd="0" presId="urn:microsoft.com/office/officeart/2005/8/layout/process5"/>
    <dgm:cxn modelId="{25D0F5CD-E72C-4FDB-B7C1-FFCC6B0BDB43}" type="presParOf" srcId="{AC673760-3F89-4A08-A799-37CAF449C2A1}" destId="{3EBF3628-ED2E-4353-8565-819C8DF39AE5}" srcOrd="19" destOrd="0" presId="urn:microsoft.com/office/officeart/2005/8/layout/process5"/>
    <dgm:cxn modelId="{66094699-8466-47B2-A8A9-ADADC61C1735}" type="presParOf" srcId="{3EBF3628-ED2E-4353-8565-819C8DF39AE5}" destId="{49BEC619-8FC2-44FE-9581-8C3DBC648CD1}" srcOrd="0" destOrd="0" presId="urn:microsoft.com/office/officeart/2005/8/layout/process5"/>
    <dgm:cxn modelId="{328D63DC-B5D6-48A9-BE46-4E0A125AB6D2}" type="presParOf" srcId="{AC673760-3F89-4A08-A799-37CAF449C2A1}" destId="{9833B2DD-BFFB-4DB0-9145-8DDFC70DF7C3}" srcOrd="2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B6C04-85E2-4CBC-AE7E-CBDB8116F7C0}"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en-US"/>
        </a:p>
      </dgm:t>
    </dgm:pt>
    <dgm:pt modelId="{4EB32869-6347-4CF6-A94F-EC9B5C442168}">
      <dgm:prSet phldrT="[Text]"/>
      <dgm:spPr/>
      <dgm:t>
        <a:bodyPr/>
        <a:lstStyle/>
        <a:p>
          <a:r>
            <a:rPr lang="en-US" dirty="0">
              <a:latin typeface="Segoe UI Semilight" panose="020B0402040204020203" pitchFamily="34" charset="0"/>
              <a:cs typeface="Segoe UI Semilight" panose="020B0402040204020203" pitchFamily="34" charset="0"/>
            </a:rPr>
            <a:t>Innovation Planning</a:t>
          </a:r>
        </a:p>
      </dgm:t>
    </dgm:pt>
    <dgm:pt modelId="{BA508CB4-1A84-45E1-81A8-E0E10D298CAA}" type="parTrans" cxnId="{BA98CAA6-F471-4087-885F-49FDBE3C8ECC}">
      <dgm:prSet/>
      <dgm:spPr/>
      <dgm:t>
        <a:bodyPr/>
        <a:lstStyle/>
        <a:p>
          <a:endParaRPr lang="en-US">
            <a:latin typeface="Segoe UI Semilight" panose="020B0402040204020203" pitchFamily="34" charset="0"/>
            <a:cs typeface="Segoe UI Semilight" panose="020B0402040204020203" pitchFamily="34" charset="0"/>
          </a:endParaRPr>
        </a:p>
      </dgm:t>
    </dgm:pt>
    <dgm:pt modelId="{249CAADE-D54D-49B2-9BCA-2C604FE79981}" type="sibTrans" cxnId="{BA98CAA6-F471-4087-885F-49FDBE3C8ECC}">
      <dgm:prSet/>
      <dgm:spPr/>
      <dgm:t>
        <a:bodyPr/>
        <a:lstStyle/>
        <a:p>
          <a:endParaRPr lang="en-US">
            <a:latin typeface="Segoe UI Semilight" panose="020B0402040204020203" pitchFamily="34" charset="0"/>
            <a:cs typeface="Segoe UI Semilight" panose="020B0402040204020203" pitchFamily="34" charset="0"/>
          </a:endParaRPr>
        </a:p>
      </dgm:t>
    </dgm:pt>
    <dgm:pt modelId="{D822A213-1006-407B-91E1-7CE10C862716}">
      <dgm:prSet/>
      <dgm:spPr/>
      <dgm:t>
        <a:bodyPr/>
        <a:lstStyle/>
        <a:p>
          <a:r>
            <a:rPr lang="en-US" dirty="0">
              <a:latin typeface="Segoe UI Semilight" panose="020B0402040204020203" pitchFamily="34" charset="0"/>
              <a:cs typeface="Segoe UI Semilight" panose="020B0402040204020203" pitchFamily="34" charset="0"/>
            </a:rPr>
            <a:t>Implementation Tactics</a:t>
          </a:r>
        </a:p>
      </dgm:t>
    </dgm:pt>
    <dgm:pt modelId="{B66AC874-1F96-4D19-90F2-62AF66501B86}" type="parTrans" cxnId="{A4D5FEB3-7269-4ACB-99AB-F68185862DAD}">
      <dgm:prSet/>
      <dgm:spPr/>
      <dgm:t>
        <a:bodyPr/>
        <a:lstStyle/>
        <a:p>
          <a:endParaRPr lang="en-US">
            <a:latin typeface="Segoe UI Semilight" panose="020B0402040204020203" pitchFamily="34" charset="0"/>
            <a:cs typeface="Segoe UI Semilight" panose="020B0402040204020203" pitchFamily="34" charset="0"/>
          </a:endParaRPr>
        </a:p>
      </dgm:t>
    </dgm:pt>
    <dgm:pt modelId="{44AAB5C2-3AC2-48EA-AE41-34B7AAC8FBEE}" type="sibTrans" cxnId="{A4D5FEB3-7269-4ACB-99AB-F68185862DAD}">
      <dgm:prSet/>
      <dgm:spPr/>
      <dgm:t>
        <a:bodyPr/>
        <a:lstStyle/>
        <a:p>
          <a:endParaRPr lang="en-US">
            <a:latin typeface="Segoe UI Semilight" panose="020B0402040204020203" pitchFamily="34" charset="0"/>
            <a:cs typeface="Segoe UI Semilight" panose="020B0402040204020203" pitchFamily="34" charset="0"/>
          </a:endParaRPr>
        </a:p>
      </dgm:t>
    </dgm:pt>
    <dgm:pt modelId="{604E1396-F0EA-41E6-BC58-9E331C202777}">
      <dgm:prSet/>
      <dgm:spPr/>
      <dgm:t>
        <a:bodyPr/>
        <a:lstStyle/>
        <a:p>
          <a:r>
            <a:rPr lang="en-US" dirty="0">
              <a:latin typeface="Segoe UI Semilight" panose="020B0402040204020203" pitchFamily="34" charset="0"/>
              <a:cs typeface="Segoe UI Semilight" panose="020B0402040204020203" pitchFamily="34" charset="0"/>
            </a:rPr>
            <a:t>Facilitating the Business Case</a:t>
          </a:r>
        </a:p>
      </dgm:t>
    </dgm:pt>
    <dgm:pt modelId="{6BCA9C52-CE86-4C16-BC03-8373801ED977}" type="parTrans" cxnId="{2E7FF362-B4F0-43A2-AC87-0018088D6C80}">
      <dgm:prSet/>
      <dgm:spPr/>
      <dgm:t>
        <a:bodyPr/>
        <a:lstStyle/>
        <a:p>
          <a:endParaRPr lang="en-US">
            <a:latin typeface="Segoe UI Semilight" panose="020B0402040204020203" pitchFamily="34" charset="0"/>
            <a:cs typeface="Segoe UI Semilight" panose="020B0402040204020203" pitchFamily="34" charset="0"/>
          </a:endParaRPr>
        </a:p>
      </dgm:t>
    </dgm:pt>
    <dgm:pt modelId="{09C9AE08-8A51-4FEB-8774-22570A72F494}" type="sibTrans" cxnId="{2E7FF362-B4F0-43A2-AC87-0018088D6C80}">
      <dgm:prSet/>
      <dgm:spPr/>
      <dgm:t>
        <a:bodyPr/>
        <a:lstStyle/>
        <a:p>
          <a:endParaRPr lang="en-US">
            <a:latin typeface="Segoe UI Semilight" panose="020B0402040204020203" pitchFamily="34" charset="0"/>
            <a:cs typeface="Segoe UI Semilight" panose="020B0402040204020203" pitchFamily="34" charset="0"/>
          </a:endParaRPr>
        </a:p>
      </dgm:t>
    </dgm:pt>
    <dgm:pt modelId="{55F83B48-ADD1-4C7B-A219-7433E4E37D2F}">
      <dgm:prSet/>
      <dgm:spPr/>
      <dgm:t>
        <a:bodyPr/>
        <a:lstStyle/>
        <a:p>
          <a:r>
            <a:rPr lang="en-US" dirty="0">
              <a:latin typeface="Segoe UI Semilight" panose="020B0402040204020203" pitchFamily="34" charset="0"/>
              <a:cs typeface="Segoe UI Semilight" panose="020B0402040204020203" pitchFamily="34" charset="0"/>
            </a:rPr>
            <a:t>Has marketing and sales figured out how customer will pay for our innovations?</a:t>
          </a:r>
        </a:p>
      </dgm:t>
    </dgm:pt>
    <dgm:pt modelId="{2FF34630-9AF4-4D13-9032-3E26A2C7867B}" type="parTrans" cxnId="{7D6917FF-D4BF-45D8-9B38-037AA7FE07F7}">
      <dgm:prSet/>
      <dgm:spPr/>
      <dgm:t>
        <a:bodyPr/>
        <a:lstStyle/>
        <a:p>
          <a:endParaRPr lang="en-US">
            <a:latin typeface="Segoe UI Semilight" panose="020B0402040204020203" pitchFamily="34" charset="0"/>
            <a:cs typeface="Segoe UI Semilight" panose="020B0402040204020203" pitchFamily="34" charset="0"/>
          </a:endParaRPr>
        </a:p>
      </dgm:t>
    </dgm:pt>
    <dgm:pt modelId="{68A6C1F8-806E-4E02-9D6B-136327E890F1}" type="sibTrans" cxnId="{7D6917FF-D4BF-45D8-9B38-037AA7FE07F7}">
      <dgm:prSet/>
      <dgm:spPr/>
      <dgm:t>
        <a:bodyPr/>
        <a:lstStyle/>
        <a:p>
          <a:endParaRPr lang="en-US">
            <a:latin typeface="Segoe UI Semilight" panose="020B0402040204020203" pitchFamily="34" charset="0"/>
            <a:cs typeface="Segoe UI Semilight" panose="020B0402040204020203" pitchFamily="34" charset="0"/>
          </a:endParaRPr>
        </a:p>
      </dgm:t>
    </dgm:pt>
    <dgm:pt modelId="{A405A522-6D68-4F5E-AA42-8E4F96551725}">
      <dgm:prSet phldrT="[Text]"/>
      <dgm:spPr/>
      <dgm:t>
        <a:bodyPr/>
        <a:lstStyle/>
        <a:p>
          <a:r>
            <a:rPr lang="en-US" dirty="0">
              <a:latin typeface="Segoe UI Semilight" panose="020B0402040204020203" pitchFamily="34" charset="0"/>
              <a:cs typeface="Segoe UI Semilight" panose="020B0402040204020203" pitchFamily="34" charset="0"/>
            </a:rPr>
            <a:t>Would marketing “innovation” lead to sales? How?</a:t>
          </a:r>
        </a:p>
      </dgm:t>
    </dgm:pt>
    <dgm:pt modelId="{C61257E9-DECA-4D0E-9569-D17C627632BF}" type="parTrans" cxnId="{0B3131D4-E6DE-42B4-8C9F-746BCF6EE871}">
      <dgm:prSet/>
      <dgm:spPr/>
      <dgm:t>
        <a:bodyPr/>
        <a:lstStyle/>
        <a:p>
          <a:endParaRPr lang="en-US">
            <a:latin typeface="Segoe UI Semilight" panose="020B0402040204020203" pitchFamily="34" charset="0"/>
            <a:cs typeface="Segoe UI Semilight" panose="020B0402040204020203" pitchFamily="34" charset="0"/>
          </a:endParaRPr>
        </a:p>
      </dgm:t>
    </dgm:pt>
    <dgm:pt modelId="{FDCA9A74-81B3-4486-86C9-2640639803B7}" type="sibTrans" cxnId="{0B3131D4-E6DE-42B4-8C9F-746BCF6EE871}">
      <dgm:prSet/>
      <dgm:spPr/>
      <dgm:t>
        <a:bodyPr/>
        <a:lstStyle/>
        <a:p>
          <a:endParaRPr lang="en-US">
            <a:latin typeface="Segoe UI Semilight" panose="020B0402040204020203" pitchFamily="34" charset="0"/>
            <a:cs typeface="Segoe UI Semilight" panose="020B0402040204020203" pitchFamily="34" charset="0"/>
          </a:endParaRPr>
        </a:p>
      </dgm:t>
    </dgm:pt>
    <dgm:pt modelId="{808A86A4-A931-4ABE-9935-6A9884B32CCE}">
      <dgm:prSet/>
      <dgm:spPr/>
      <dgm:t>
        <a:bodyPr/>
        <a:lstStyle/>
        <a:p>
          <a:r>
            <a:rPr lang="en-US" dirty="0">
              <a:latin typeface="Segoe UI Semilight" panose="020B0402040204020203" pitchFamily="34" charset="0"/>
              <a:cs typeface="Segoe UI Semilight" panose="020B0402040204020203" pitchFamily="34" charset="0"/>
            </a:rPr>
            <a:t>Are product development use cases fully aligned with marketing content?</a:t>
          </a:r>
        </a:p>
      </dgm:t>
    </dgm:pt>
    <dgm:pt modelId="{012BA945-5269-4B10-991F-34DFBB403A4F}" type="parTrans" cxnId="{11C474FA-5A7E-4E4C-8793-3A5EE6AFE821}">
      <dgm:prSet/>
      <dgm:spPr/>
      <dgm:t>
        <a:bodyPr/>
        <a:lstStyle/>
        <a:p>
          <a:endParaRPr lang="en-US">
            <a:latin typeface="Segoe UI Semilight" panose="020B0402040204020203" pitchFamily="34" charset="0"/>
            <a:cs typeface="Segoe UI Semilight" panose="020B0402040204020203" pitchFamily="34" charset="0"/>
          </a:endParaRPr>
        </a:p>
      </dgm:t>
    </dgm:pt>
    <dgm:pt modelId="{028AEF70-9ED2-438D-A0F6-8E94AD315C0E}" type="sibTrans" cxnId="{11C474FA-5A7E-4E4C-8793-3A5EE6AFE821}">
      <dgm:prSet/>
      <dgm:spPr/>
      <dgm:t>
        <a:bodyPr/>
        <a:lstStyle/>
        <a:p>
          <a:endParaRPr lang="en-US">
            <a:latin typeface="Segoe UI Semilight" panose="020B0402040204020203" pitchFamily="34" charset="0"/>
            <a:cs typeface="Segoe UI Semilight" panose="020B0402040204020203" pitchFamily="34" charset="0"/>
          </a:endParaRPr>
        </a:p>
      </dgm:t>
    </dgm:pt>
    <dgm:pt modelId="{E7211795-B6F1-4245-B1F3-E53E9B1CA1F7}">
      <dgm:prSet phldrT="[Text]"/>
      <dgm:spPr/>
      <dgm:t>
        <a:bodyPr/>
        <a:lstStyle/>
        <a:p>
          <a:r>
            <a:rPr lang="en-US" dirty="0">
              <a:latin typeface="Segoe UI Semilight" panose="020B0402040204020203" pitchFamily="34" charset="0"/>
              <a:cs typeface="Segoe UI Semilight" panose="020B0402040204020203" pitchFamily="34" charset="0"/>
            </a:rPr>
            <a:t>Defining the objectives</a:t>
          </a:r>
        </a:p>
      </dgm:t>
    </dgm:pt>
    <dgm:pt modelId="{36ADFC20-6573-41EF-8C44-7F7F4B680607}" type="parTrans" cxnId="{9126BB2C-A47F-4A6E-887E-8D4F5E0ED6CA}">
      <dgm:prSet/>
      <dgm:spPr/>
      <dgm:t>
        <a:bodyPr/>
        <a:lstStyle/>
        <a:p>
          <a:endParaRPr lang="en-US">
            <a:latin typeface="Segoe UI Semilight" panose="020B0402040204020203" pitchFamily="34" charset="0"/>
            <a:cs typeface="Segoe UI Semilight" panose="020B0402040204020203" pitchFamily="34" charset="0"/>
          </a:endParaRPr>
        </a:p>
      </dgm:t>
    </dgm:pt>
    <dgm:pt modelId="{334A66C9-9CEB-4CA2-8599-F13EBDD1B3CD}" type="sibTrans" cxnId="{9126BB2C-A47F-4A6E-887E-8D4F5E0ED6CA}">
      <dgm:prSet/>
      <dgm:spPr/>
      <dgm:t>
        <a:bodyPr/>
        <a:lstStyle/>
        <a:p>
          <a:endParaRPr lang="en-US">
            <a:latin typeface="Segoe UI Semilight" panose="020B0402040204020203" pitchFamily="34" charset="0"/>
            <a:cs typeface="Segoe UI Semilight" panose="020B0402040204020203" pitchFamily="34" charset="0"/>
          </a:endParaRPr>
        </a:p>
      </dgm:t>
    </dgm:pt>
    <dgm:pt modelId="{74A7D572-02B0-41C0-8353-4581901A5E7F}">
      <dgm:prSet phldrT="[Text]"/>
      <dgm:spPr/>
      <dgm:t>
        <a:bodyPr/>
        <a:lstStyle/>
        <a:p>
          <a:r>
            <a:rPr lang="en-US" dirty="0">
              <a:latin typeface="Segoe UI Semilight" panose="020B0402040204020203" pitchFamily="34" charset="0"/>
              <a:cs typeface="Segoe UI Semilight" panose="020B0402040204020203" pitchFamily="34" charset="0"/>
            </a:rPr>
            <a:t>Does marketing have Objectives and Key Results (OKRs)?</a:t>
          </a:r>
        </a:p>
      </dgm:t>
    </dgm:pt>
    <dgm:pt modelId="{5AD6CADC-0484-427C-BE93-C4E3CF397E45}" type="parTrans" cxnId="{9CF300D7-8BB6-4978-895E-0ECFB167FA07}">
      <dgm:prSet/>
      <dgm:spPr/>
      <dgm:t>
        <a:bodyPr/>
        <a:lstStyle/>
        <a:p>
          <a:endParaRPr lang="en-US">
            <a:latin typeface="Segoe UI Semilight" panose="020B0402040204020203" pitchFamily="34" charset="0"/>
            <a:cs typeface="Segoe UI Semilight" panose="020B0402040204020203" pitchFamily="34" charset="0"/>
          </a:endParaRPr>
        </a:p>
      </dgm:t>
    </dgm:pt>
    <dgm:pt modelId="{21192BF8-ECC0-424F-B3A3-1BDDAA5ECD77}" type="sibTrans" cxnId="{9CF300D7-8BB6-4978-895E-0ECFB167FA07}">
      <dgm:prSet/>
      <dgm:spPr/>
      <dgm:t>
        <a:bodyPr/>
        <a:lstStyle/>
        <a:p>
          <a:endParaRPr lang="en-US">
            <a:latin typeface="Segoe UI Semilight" panose="020B0402040204020203" pitchFamily="34" charset="0"/>
            <a:cs typeface="Segoe UI Semilight" panose="020B0402040204020203" pitchFamily="34" charset="0"/>
          </a:endParaRPr>
        </a:p>
      </dgm:t>
    </dgm:pt>
    <dgm:pt modelId="{C6228886-DCD9-4212-BF09-F999BE2850AA}">
      <dgm:prSet phldrT="[Text]"/>
      <dgm:spPr/>
      <dgm:t>
        <a:bodyPr/>
        <a:lstStyle/>
        <a:p>
          <a:r>
            <a:rPr lang="en-US" dirty="0">
              <a:latin typeface="Segoe UI Semilight" panose="020B0402040204020203" pitchFamily="34" charset="0"/>
              <a:cs typeface="Segoe UI Semilight" panose="020B0402040204020203" pitchFamily="34" charset="0"/>
            </a:rPr>
            <a:t>Has marketing cataloged Problems to be Solved (PTBSs)?</a:t>
          </a:r>
        </a:p>
      </dgm:t>
    </dgm:pt>
    <dgm:pt modelId="{4BBD7339-CF63-44EE-A351-E707B0F23A44}" type="parTrans" cxnId="{4C458771-D3C9-44B6-9083-1E1C11EA0223}">
      <dgm:prSet/>
      <dgm:spPr/>
      <dgm:t>
        <a:bodyPr/>
        <a:lstStyle/>
        <a:p>
          <a:endParaRPr lang="en-US">
            <a:latin typeface="Segoe UI Semilight" panose="020B0402040204020203" pitchFamily="34" charset="0"/>
            <a:cs typeface="Segoe UI Semilight" panose="020B0402040204020203" pitchFamily="34" charset="0"/>
          </a:endParaRPr>
        </a:p>
      </dgm:t>
    </dgm:pt>
    <dgm:pt modelId="{B4A943F6-1586-4E8E-8FA2-37F72A155D2C}" type="sibTrans" cxnId="{4C458771-D3C9-44B6-9083-1E1C11EA0223}">
      <dgm:prSet/>
      <dgm:spPr/>
      <dgm:t>
        <a:bodyPr/>
        <a:lstStyle/>
        <a:p>
          <a:endParaRPr lang="en-US">
            <a:latin typeface="Segoe UI Semilight" panose="020B0402040204020203" pitchFamily="34" charset="0"/>
            <a:cs typeface="Segoe UI Semilight" panose="020B0402040204020203" pitchFamily="34" charset="0"/>
          </a:endParaRPr>
        </a:p>
      </dgm:t>
    </dgm:pt>
    <dgm:pt modelId="{45473AD1-CFD9-4B75-BAF2-1C30C8E67889}">
      <dgm:prSet phldrT="[Text]"/>
      <dgm:spPr/>
      <dgm:t>
        <a:bodyPr/>
        <a:lstStyle/>
        <a:p>
          <a:r>
            <a:rPr lang="en-US" dirty="0">
              <a:latin typeface="Segoe UI Semilight" panose="020B0402040204020203" pitchFamily="34" charset="0"/>
              <a:cs typeface="Segoe UI Semilight" panose="020B0402040204020203" pitchFamily="34" charset="0"/>
            </a:rPr>
            <a:t>Has marketing cataloged Jobs to be Done (JTBD)?</a:t>
          </a:r>
        </a:p>
      </dgm:t>
    </dgm:pt>
    <dgm:pt modelId="{22B97374-ABF1-41AA-9E76-F9AD89595AFE}" type="parTrans" cxnId="{37FAB4B8-EDC8-467A-916E-763C4DD5075C}">
      <dgm:prSet/>
      <dgm:spPr/>
      <dgm:t>
        <a:bodyPr/>
        <a:lstStyle/>
        <a:p>
          <a:endParaRPr lang="en-US">
            <a:latin typeface="Segoe UI Semilight" panose="020B0402040204020203" pitchFamily="34" charset="0"/>
            <a:cs typeface="Segoe UI Semilight" panose="020B0402040204020203" pitchFamily="34" charset="0"/>
          </a:endParaRPr>
        </a:p>
      </dgm:t>
    </dgm:pt>
    <dgm:pt modelId="{0E39B8BA-8CBE-4D38-B486-A3E7A0FA2682}" type="sibTrans" cxnId="{37FAB4B8-EDC8-467A-916E-763C4DD5075C}">
      <dgm:prSet/>
      <dgm:spPr/>
      <dgm:t>
        <a:bodyPr/>
        <a:lstStyle/>
        <a:p>
          <a:endParaRPr lang="en-US">
            <a:latin typeface="Segoe UI Semilight" panose="020B0402040204020203" pitchFamily="34" charset="0"/>
            <a:cs typeface="Segoe UI Semilight" panose="020B0402040204020203" pitchFamily="34" charset="0"/>
          </a:endParaRPr>
        </a:p>
      </dgm:t>
    </dgm:pt>
    <dgm:pt modelId="{2B329E8F-C277-4278-813F-767C82483278}">
      <dgm:prSet/>
      <dgm:spPr/>
      <dgm:t>
        <a:bodyPr/>
        <a:lstStyle/>
        <a:p>
          <a:r>
            <a:rPr lang="en-US" dirty="0">
              <a:latin typeface="Segoe UI Semilight" panose="020B0402040204020203" pitchFamily="34" charset="0"/>
              <a:cs typeface="Segoe UI Semilight" panose="020B0402040204020203" pitchFamily="34" charset="0"/>
            </a:rPr>
            <a:t>Have you created journey maps across your buyers, users, and benefiters?</a:t>
          </a:r>
        </a:p>
      </dgm:t>
    </dgm:pt>
    <dgm:pt modelId="{828CDFF3-B23B-4B30-A0FF-214BFAEDC0B5}" type="parTrans" cxnId="{D6B4F0C5-76AC-480B-982F-DACDF43A16EB}">
      <dgm:prSet/>
      <dgm:spPr/>
      <dgm:t>
        <a:bodyPr/>
        <a:lstStyle/>
        <a:p>
          <a:endParaRPr lang="en-US">
            <a:latin typeface="Segoe UI Semilight" panose="020B0402040204020203" pitchFamily="34" charset="0"/>
            <a:cs typeface="Segoe UI Semilight" panose="020B0402040204020203" pitchFamily="34" charset="0"/>
          </a:endParaRPr>
        </a:p>
      </dgm:t>
    </dgm:pt>
    <dgm:pt modelId="{914EE5E2-2CD4-4834-80A9-F6ECC405B28E}" type="sibTrans" cxnId="{D6B4F0C5-76AC-480B-982F-DACDF43A16EB}">
      <dgm:prSet/>
      <dgm:spPr/>
      <dgm:t>
        <a:bodyPr/>
        <a:lstStyle/>
        <a:p>
          <a:endParaRPr lang="en-US">
            <a:latin typeface="Segoe UI Semilight" panose="020B0402040204020203" pitchFamily="34" charset="0"/>
            <a:cs typeface="Segoe UI Semilight" panose="020B0402040204020203" pitchFamily="34" charset="0"/>
          </a:endParaRPr>
        </a:p>
      </dgm:t>
    </dgm:pt>
    <dgm:pt modelId="{7645ED09-1B4E-4500-BC80-4C3A72C2A182}">
      <dgm:prSet phldrT="[Text]"/>
      <dgm:spPr/>
      <dgm:t>
        <a:bodyPr/>
        <a:lstStyle/>
        <a:p>
          <a:pPr>
            <a:buFont typeface="Arial" panose="020B0604020202020204" pitchFamily="34" charset="0"/>
            <a:buChar char="•"/>
          </a:pPr>
          <a:r>
            <a:rPr lang="en-US" dirty="0">
              <a:latin typeface="Segoe UI Semilight" panose="020B0402040204020203" pitchFamily="34" charset="0"/>
              <a:cs typeface="Segoe UI Semilight" panose="020B0402040204020203" pitchFamily="34" charset="0"/>
            </a:rPr>
            <a:t>Reimbursement innovation?</a:t>
          </a:r>
        </a:p>
      </dgm:t>
    </dgm:pt>
    <dgm:pt modelId="{E10BBF38-C5EC-437C-93CA-4DAEAF8734F8}" type="parTrans" cxnId="{EB72DBCC-4BE5-4953-8B9B-4A23B668A722}">
      <dgm:prSet/>
      <dgm:spPr/>
      <dgm:t>
        <a:bodyPr/>
        <a:lstStyle/>
        <a:p>
          <a:endParaRPr lang="en-US">
            <a:latin typeface="Segoe UI Semilight" panose="020B0402040204020203" pitchFamily="34" charset="0"/>
            <a:cs typeface="Segoe UI Semilight" panose="020B0402040204020203" pitchFamily="34" charset="0"/>
          </a:endParaRPr>
        </a:p>
      </dgm:t>
    </dgm:pt>
    <dgm:pt modelId="{75DE46C9-607A-449D-9257-641418684A02}" type="sibTrans" cxnId="{EB72DBCC-4BE5-4953-8B9B-4A23B668A722}">
      <dgm:prSet/>
      <dgm:spPr/>
      <dgm:t>
        <a:bodyPr/>
        <a:lstStyle/>
        <a:p>
          <a:endParaRPr lang="en-US">
            <a:latin typeface="Segoe UI Semilight" panose="020B0402040204020203" pitchFamily="34" charset="0"/>
            <a:cs typeface="Segoe UI Semilight" panose="020B0402040204020203" pitchFamily="34" charset="0"/>
          </a:endParaRPr>
        </a:p>
      </dgm:t>
    </dgm:pt>
    <dgm:pt modelId="{B4D19ED1-1526-465A-A4A3-49D710858D9A}">
      <dgm:prSet/>
      <dgm:spPr/>
      <dgm:t>
        <a:bodyPr/>
        <a:lstStyle/>
        <a:p>
          <a:pPr>
            <a:buFont typeface="Arial" panose="020B0604020202020204" pitchFamily="34" charset="0"/>
            <a:buChar char="•"/>
          </a:pPr>
          <a:r>
            <a:rPr lang="en-US" dirty="0">
              <a:latin typeface="Segoe UI Semilight" panose="020B0402040204020203" pitchFamily="34" charset="0"/>
              <a:cs typeface="Segoe UI Semilight" panose="020B0402040204020203" pitchFamily="34" charset="0"/>
            </a:rPr>
            <a:t>Relationship innovation (trust/alignment)?</a:t>
          </a:r>
        </a:p>
      </dgm:t>
    </dgm:pt>
    <dgm:pt modelId="{CCFBA391-8720-4350-BFBA-37242794FB59}" type="parTrans" cxnId="{206C4B71-636D-4611-B32C-732D2BC6CBA2}">
      <dgm:prSet/>
      <dgm:spPr/>
      <dgm:t>
        <a:bodyPr/>
        <a:lstStyle/>
        <a:p>
          <a:endParaRPr lang="en-US">
            <a:latin typeface="Segoe UI Semilight" panose="020B0402040204020203" pitchFamily="34" charset="0"/>
            <a:cs typeface="Segoe UI Semilight" panose="020B0402040204020203" pitchFamily="34" charset="0"/>
          </a:endParaRPr>
        </a:p>
      </dgm:t>
    </dgm:pt>
    <dgm:pt modelId="{74D08CB4-D5E7-41DF-BB13-0E7284D478E3}" type="sibTrans" cxnId="{206C4B71-636D-4611-B32C-732D2BC6CBA2}">
      <dgm:prSet/>
      <dgm:spPr/>
      <dgm:t>
        <a:bodyPr/>
        <a:lstStyle/>
        <a:p>
          <a:endParaRPr lang="en-US">
            <a:latin typeface="Segoe UI Semilight" panose="020B0402040204020203" pitchFamily="34" charset="0"/>
            <a:cs typeface="Segoe UI Semilight" panose="020B0402040204020203" pitchFamily="34" charset="0"/>
          </a:endParaRPr>
        </a:p>
      </dgm:t>
    </dgm:pt>
    <dgm:pt modelId="{BE23B773-84C0-4705-8161-2001299D00DC}">
      <dgm:prSet/>
      <dgm:spPr/>
      <dgm:t>
        <a:bodyPr/>
        <a:lstStyle/>
        <a:p>
          <a:pPr>
            <a:buFont typeface="Arial" panose="020B0604020202020204" pitchFamily="34" charset="0"/>
            <a:buChar char="•"/>
          </a:pPr>
          <a:r>
            <a:rPr lang="en-US" dirty="0">
              <a:latin typeface="Segoe UI Semilight" panose="020B0402040204020203" pitchFamily="34" charset="0"/>
              <a:cs typeface="Segoe UI Semilight" panose="020B0402040204020203" pitchFamily="34" charset="0"/>
            </a:rPr>
            <a:t>Cost / price transparency?</a:t>
          </a:r>
        </a:p>
      </dgm:t>
    </dgm:pt>
    <dgm:pt modelId="{0F7BA921-C22C-46AE-810D-ADF0A6D64675}" type="parTrans" cxnId="{3663F367-B072-48B6-98FA-50C7DB59AB5F}">
      <dgm:prSet/>
      <dgm:spPr/>
      <dgm:t>
        <a:bodyPr/>
        <a:lstStyle/>
        <a:p>
          <a:endParaRPr lang="en-US">
            <a:latin typeface="Segoe UI Semilight" panose="020B0402040204020203" pitchFamily="34" charset="0"/>
            <a:cs typeface="Segoe UI Semilight" panose="020B0402040204020203" pitchFamily="34" charset="0"/>
          </a:endParaRPr>
        </a:p>
      </dgm:t>
    </dgm:pt>
    <dgm:pt modelId="{3267D5E6-F822-4FD4-B11C-98B744EA6399}" type="sibTrans" cxnId="{3663F367-B072-48B6-98FA-50C7DB59AB5F}">
      <dgm:prSet/>
      <dgm:spPr/>
      <dgm:t>
        <a:bodyPr/>
        <a:lstStyle/>
        <a:p>
          <a:endParaRPr lang="en-US">
            <a:latin typeface="Segoe UI Semilight" panose="020B0402040204020203" pitchFamily="34" charset="0"/>
            <a:cs typeface="Segoe UI Semilight" panose="020B0402040204020203" pitchFamily="34" charset="0"/>
          </a:endParaRPr>
        </a:p>
      </dgm:t>
    </dgm:pt>
    <dgm:pt modelId="{40347C47-6661-4467-B77E-33C0F0755BCA}">
      <dgm:prSet/>
      <dgm:spPr/>
      <dgm:t>
        <a:bodyPr/>
        <a:lstStyle/>
        <a:p>
          <a:r>
            <a:rPr lang="en-US" dirty="0">
              <a:latin typeface="Segoe UI Semilight" panose="020B0402040204020203" pitchFamily="34" charset="0"/>
              <a:cs typeface="Segoe UI Semilight" panose="020B0402040204020203" pitchFamily="34" charset="0"/>
            </a:rPr>
            <a:t>How do we identify bargaining chips for each decision-maker?</a:t>
          </a:r>
        </a:p>
      </dgm:t>
    </dgm:pt>
    <dgm:pt modelId="{079A94CC-8551-4A3A-AB51-8DA04E3C4FD1}" type="parTrans" cxnId="{E3FF0AA1-109A-48EB-A1F0-765E694C3275}">
      <dgm:prSet/>
      <dgm:spPr/>
      <dgm:t>
        <a:bodyPr/>
        <a:lstStyle/>
        <a:p>
          <a:endParaRPr lang="en-US">
            <a:latin typeface="Segoe UI Semilight" panose="020B0402040204020203" pitchFamily="34" charset="0"/>
            <a:cs typeface="Segoe UI Semilight" panose="020B0402040204020203" pitchFamily="34" charset="0"/>
          </a:endParaRPr>
        </a:p>
      </dgm:t>
    </dgm:pt>
    <dgm:pt modelId="{5B6FA9E3-32AC-4456-AE03-95731B0E74FE}" type="sibTrans" cxnId="{E3FF0AA1-109A-48EB-A1F0-765E694C3275}">
      <dgm:prSet/>
      <dgm:spPr/>
      <dgm:t>
        <a:bodyPr/>
        <a:lstStyle/>
        <a:p>
          <a:endParaRPr lang="en-US">
            <a:latin typeface="Segoe UI Semilight" panose="020B0402040204020203" pitchFamily="34" charset="0"/>
            <a:cs typeface="Segoe UI Semilight" panose="020B0402040204020203" pitchFamily="34" charset="0"/>
          </a:endParaRPr>
        </a:p>
      </dgm:t>
    </dgm:pt>
    <dgm:pt modelId="{71AC54A5-6195-41F0-ACC5-268716A38586}">
      <dgm:prSet phldrT="[Text]"/>
      <dgm:spPr/>
      <dgm:t>
        <a:bodyPr/>
        <a:lstStyle/>
        <a:p>
          <a:pPr>
            <a:buFont typeface="Arial" panose="020B0604020202020204" pitchFamily="34" charset="0"/>
            <a:buChar char="•"/>
          </a:pPr>
          <a:r>
            <a:rPr lang="en-US" dirty="0">
              <a:latin typeface="Segoe UI Semilight" panose="020B0402040204020203" pitchFamily="34" charset="0"/>
              <a:cs typeface="Segoe UI Semilight" panose="020B0402040204020203" pitchFamily="34" charset="0"/>
            </a:rPr>
            <a:t>Value innovation?</a:t>
          </a:r>
        </a:p>
      </dgm:t>
    </dgm:pt>
    <dgm:pt modelId="{78DC7AFD-855B-46E5-ABE5-46CCA0DA2C56}" type="parTrans" cxnId="{CD7763DA-1EA8-48E4-BDA8-0CAF3BAB0853}">
      <dgm:prSet/>
      <dgm:spPr/>
      <dgm:t>
        <a:bodyPr/>
        <a:lstStyle/>
        <a:p>
          <a:endParaRPr lang="en-US"/>
        </a:p>
      </dgm:t>
    </dgm:pt>
    <dgm:pt modelId="{3A39D20A-C7B7-45B1-AB39-65FE6813F7EE}" type="sibTrans" cxnId="{CD7763DA-1EA8-48E4-BDA8-0CAF3BAB0853}">
      <dgm:prSet/>
      <dgm:spPr/>
      <dgm:t>
        <a:bodyPr/>
        <a:lstStyle/>
        <a:p>
          <a:endParaRPr lang="en-US"/>
        </a:p>
      </dgm:t>
    </dgm:pt>
    <dgm:pt modelId="{1CBDCB54-923C-4853-89CA-B5A7E5A526A6}">
      <dgm:prSet phldrT="[Text]"/>
      <dgm:spPr/>
      <dgm:t>
        <a:bodyPr/>
        <a:lstStyle/>
        <a:p>
          <a:pPr>
            <a:buFont typeface="Arial" panose="020B0604020202020204" pitchFamily="34" charset="0"/>
            <a:buChar char="•"/>
          </a:pPr>
          <a:r>
            <a:rPr lang="en-US" dirty="0">
              <a:latin typeface="Segoe UI Semilight" panose="020B0402040204020203" pitchFamily="34" charset="0"/>
              <a:cs typeface="Segoe UI Semilight" panose="020B0402040204020203" pitchFamily="34" charset="0"/>
            </a:rPr>
            <a:t>Functional innovation?</a:t>
          </a:r>
        </a:p>
      </dgm:t>
    </dgm:pt>
    <dgm:pt modelId="{EAA0626D-35F8-44A8-9F54-74EF9DEC27B2}" type="parTrans" cxnId="{5B98F14D-2ABE-4AF3-954E-7EF6964E2D3A}">
      <dgm:prSet/>
      <dgm:spPr/>
      <dgm:t>
        <a:bodyPr/>
        <a:lstStyle/>
        <a:p>
          <a:endParaRPr lang="en-US"/>
        </a:p>
      </dgm:t>
    </dgm:pt>
    <dgm:pt modelId="{839467BF-9B28-4E46-8A38-E2E314023DA8}" type="sibTrans" cxnId="{5B98F14D-2ABE-4AF3-954E-7EF6964E2D3A}">
      <dgm:prSet/>
      <dgm:spPr/>
      <dgm:t>
        <a:bodyPr/>
        <a:lstStyle/>
        <a:p>
          <a:endParaRPr lang="en-US"/>
        </a:p>
      </dgm:t>
    </dgm:pt>
    <dgm:pt modelId="{1B9FCED5-A6AB-408A-BB4D-C5B3E1437E15}">
      <dgm:prSet/>
      <dgm:spPr/>
      <dgm:t>
        <a:bodyPr/>
        <a:lstStyle/>
        <a:p>
          <a:r>
            <a:rPr lang="en-US" dirty="0">
              <a:latin typeface="Segoe UI Semilight" panose="020B0402040204020203" pitchFamily="34" charset="0"/>
              <a:cs typeface="Segoe UI Semilight" panose="020B0402040204020203" pitchFamily="34" charset="0"/>
            </a:rPr>
            <a:t>What JTBDs or PTBSs are being targeted for content creation or distribution?</a:t>
          </a:r>
        </a:p>
      </dgm:t>
    </dgm:pt>
    <dgm:pt modelId="{B76DB24A-2601-4F3E-BE5E-D87CC43B385B}" type="parTrans" cxnId="{6863AF6E-1012-4E9F-B0B4-6525FBCE95BF}">
      <dgm:prSet/>
      <dgm:spPr/>
      <dgm:t>
        <a:bodyPr/>
        <a:lstStyle/>
        <a:p>
          <a:endParaRPr lang="en-US"/>
        </a:p>
      </dgm:t>
    </dgm:pt>
    <dgm:pt modelId="{4526F6BF-3F2D-4FE0-9508-8217E561CDB8}" type="sibTrans" cxnId="{6863AF6E-1012-4E9F-B0B4-6525FBCE95BF}">
      <dgm:prSet/>
      <dgm:spPr/>
      <dgm:t>
        <a:bodyPr/>
        <a:lstStyle/>
        <a:p>
          <a:endParaRPr lang="en-US"/>
        </a:p>
      </dgm:t>
    </dgm:pt>
    <dgm:pt modelId="{BA48D4F1-980B-4DD0-B60E-365F08FEE2A8}">
      <dgm:prSet/>
      <dgm:spPr/>
      <dgm:t>
        <a:bodyPr/>
        <a:lstStyle/>
        <a:p>
          <a:r>
            <a:rPr lang="en-US" dirty="0">
              <a:latin typeface="Segoe UI Semilight" panose="020B0402040204020203" pitchFamily="34" charset="0"/>
              <a:cs typeface="Segoe UI Semilight" panose="020B0402040204020203" pitchFamily="34" charset="0"/>
            </a:rPr>
            <a:t>How do we create the business cases that implementers can take to their bosses to get funding and resources?</a:t>
          </a:r>
        </a:p>
      </dgm:t>
    </dgm:pt>
    <dgm:pt modelId="{2A9FEC2A-5909-4AE7-B2C5-8578DFE4E4D0}" type="parTrans" cxnId="{D850D2F4-E218-48FA-AD2E-722EEE9E6505}">
      <dgm:prSet/>
      <dgm:spPr/>
      <dgm:t>
        <a:bodyPr/>
        <a:lstStyle/>
        <a:p>
          <a:endParaRPr lang="en-US"/>
        </a:p>
      </dgm:t>
    </dgm:pt>
    <dgm:pt modelId="{53F74714-4F83-4806-BE7E-FF2E1E66E311}" type="sibTrans" cxnId="{D850D2F4-E218-48FA-AD2E-722EEE9E6505}">
      <dgm:prSet/>
      <dgm:spPr/>
      <dgm:t>
        <a:bodyPr/>
        <a:lstStyle/>
        <a:p>
          <a:endParaRPr lang="en-US"/>
        </a:p>
      </dgm:t>
    </dgm:pt>
    <dgm:pt modelId="{27265600-49CC-4432-8F6E-09B475DF8AF6}" type="pres">
      <dgm:prSet presAssocID="{DA0B6C04-85E2-4CBC-AE7E-CBDB8116F7C0}" presName="Name0" presStyleCnt="0">
        <dgm:presLayoutVars>
          <dgm:dir/>
          <dgm:animLvl val="lvl"/>
          <dgm:resizeHandles val="exact"/>
        </dgm:presLayoutVars>
      </dgm:prSet>
      <dgm:spPr/>
      <dgm:t>
        <a:bodyPr/>
        <a:lstStyle/>
        <a:p>
          <a:endParaRPr lang="en-US"/>
        </a:p>
      </dgm:t>
    </dgm:pt>
    <dgm:pt modelId="{D19956E5-CAEB-452F-845D-1E344B3495E3}" type="pres">
      <dgm:prSet presAssocID="{E7211795-B6F1-4245-B1F3-E53E9B1CA1F7}" presName="composite" presStyleCnt="0"/>
      <dgm:spPr/>
    </dgm:pt>
    <dgm:pt modelId="{4B4184DF-3ACA-4619-A5AB-BE23ACF5F5A9}" type="pres">
      <dgm:prSet presAssocID="{E7211795-B6F1-4245-B1F3-E53E9B1CA1F7}" presName="parTx" presStyleLbl="alignNode1" presStyleIdx="0" presStyleCnt="4">
        <dgm:presLayoutVars>
          <dgm:chMax val="0"/>
          <dgm:chPref val="0"/>
          <dgm:bulletEnabled val="1"/>
        </dgm:presLayoutVars>
      </dgm:prSet>
      <dgm:spPr/>
      <dgm:t>
        <a:bodyPr/>
        <a:lstStyle/>
        <a:p>
          <a:endParaRPr lang="en-US"/>
        </a:p>
      </dgm:t>
    </dgm:pt>
    <dgm:pt modelId="{1E96A4E2-7BCD-43DE-BD1C-55C901152105}" type="pres">
      <dgm:prSet presAssocID="{E7211795-B6F1-4245-B1F3-E53E9B1CA1F7}" presName="desTx" presStyleLbl="alignAccFollowNode1" presStyleIdx="0" presStyleCnt="4">
        <dgm:presLayoutVars>
          <dgm:bulletEnabled val="1"/>
        </dgm:presLayoutVars>
      </dgm:prSet>
      <dgm:spPr/>
      <dgm:t>
        <a:bodyPr/>
        <a:lstStyle/>
        <a:p>
          <a:endParaRPr lang="en-US"/>
        </a:p>
      </dgm:t>
    </dgm:pt>
    <dgm:pt modelId="{2324F824-D8F4-4896-9F8E-D496C407DB7C}" type="pres">
      <dgm:prSet presAssocID="{334A66C9-9CEB-4CA2-8599-F13EBDD1B3CD}" presName="space" presStyleCnt="0"/>
      <dgm:spPr/>
    </dgm:pt>
    <dgm:pt modelId="{A66A941A-BDC1-4D47-A2D6-0F7AA835EF87}" type="pres">
      <dgm:prSet presAssocID="{4EB32869-6347-4CF6-A94F-EC9B5C442168}" presName="composite" presStyleCnt="0"/>
      <dgm:spPr/>
    </dgm:pt>
    <dgm:pt modelId="{F289D2B2-C32C-40A9-92E3-531C66F1B75B}" type="pres">
      <dgm:prSet presAssocID="{4EB32869-6347-4CF6-A94F-EC9B5C442168}" presName="parTx" presStyleLbl="alignNode1" presStyleIdx="1" presStyleCnt="4">
        <dgm:presLayoutVars>
          <dgm:chMax val="0"/>
          <dgm:chPref val="0"/>
          <dgm:bulletEnabled val="1"/>
        </dgm:presLayoutVars>
      </dgm:prSet>
      <dgm:spPr/>
      <dgm:t>
        <a:bodyPr/>
        <a:lstStyle/>
        <a:p>
          <a:endParaRPr lang="en-US"/>
        </a:p>
      </dgm:t>
    </dgm:pt>
    <dgm:pt modelId="{2440C77D-7AAA-40A0-AD1B-8513081E8F62}" type="pres">
      <dgm:prSet presAssocID="{4EB32869-6347-4CF6-A94F-EC9B5C442168}" presName="desTx" presStyleLbl="alignAccFollowNode1" presStyleIdx="1" presStyleCnt="4">
        <dgm:presLayoutVars>
          <dgm:bulletEnabled val="1"/>
        </dgm:presLayoutVars>
      </dgm:prSet>
      <dgm:spPr/>
      <dgm:t>
        <a:bodyPr/>
        <a:lstStyle/>
        <a:p>
          <a:endParaRPr lang="en-US"/>
        </a:p>
      </dgm:t>
    </dgm:pt>
    <dgm:pt modelId="{85949232-2935-4F01-ABED-264CDBE02F9A}" type="pres">
      <dgm:prSet presAssocID="{249CAADE-D54D-49B2-9BCA-2C604FE79981}" presName="space" presStyleCnt="0"/>
      <dgm:spPr/>
    </dgm:pt>
    <dgm:pt modelId="{688CBD2C-DD93-46DC-83FD-383DC8612B2E}" type="pres">
      <dgm:prSet presAssocID="{D822A213-1006-407B-91E1-7CE10C862716}" presName="composite" presStyleCnt="0"/>
      <dgm:spPr/>
    </dgm:pt>
    <dgm:pt modelId="{F495B580-732D-424C-ACAA-B790CA9BAC74}" type="pres">
      <dgm:prSet presAssocID="{D822A213-1006-407B-91E1-7CE10C862716}" presName="parTx" presStyleLbl="alignNode1" presStyleIdx="2" presStyleCnt="4">
        <dgm:presLayoutVars>
          <dgm:chMax val="0"/>
          <dgm:chPref val="0"/>
          <dgm:bulletEnabled val="1"/>
        </dgm:presLayoutVars>
      </dgm:prSet>
      <dgm:spPr/>
      <dgm:t>
        <a:bodyPr/>
        <a:lstStyle/>
        <a:p>
          <a:endParaRPr lang="en-US"/>
        </a:p>
      </dgm:t>
    </dgm:pt>
    <dgm:pt modelId="{59E358CA-3512-459E-8E42-C59B2137A394}" type="pres">
      <dgm:prSet presAssocID="{D822A213-1006-407B-91E1-7CE10C862716}" presName="desTx" presStyleLbl="alignAccFollowNode1" presStyleIdx="2" presStyleCnt="4">
        <dgm:presLayoutVars>
          <dgm:bulletEnabled val="1"/>
        </dgm:presLayoutVars>
      </dgm:prSet>
      <dgm:spPr/>
      <dgm:t>
        <a:bodyPr/>
        <a:lstStyle/>
        <a:p>
          <a:endParaRPr lang="en-US"/>
        </a:p>
      </dgm:t>
    </dgm:pt>
    <dgm:pt modelId="{2F195AFC-EBCA-46EE-AFC1-85796A0F44FB}" type="pres">
      <dgm:prSet presAssocID="{44AAB5C2-3AC2-48EA-AE41-34B7AAC8FBEE}" presName="space" presStyleCnt="0"/>
      <dgm:spPr/>
    </dgm:pt>
    <dgm:pt modelId="{095E17CB-2053-4BA0-B6BE-034E447497D8}" type="pres">
      <dgm:prSet presAssocID="{604E1396-F0EA-41E6-BC58-9E331C202777}" presName="composite" presStyleCnt="0"/>
      <dgm:spPr/>
    </dgm:pt>
    <dgm:pt modelId="{9A75D2F6-0726-4B66-B74F-C56E40F57264}" type="pres">
      <dgm:prSet presAssocID="{604E1396-F0EA-41E6-BC58-9E331C202777}" presName="parTx" presStyleLbl="alignNode1" presStyleIdx="3" presStyleCnt="4">
        <dgm:presLayoutVars>
          <dgm:chMax val="0"/>
          <dgm:chPref val="0"/>
          <dgm:bulletEnabled val="1"/>
        </dgm:presLayoutVars>
      </dgm:prSet>
      <dgm:spPr/>
      <dgm:t>
        <a:bodyPr/>
        <a:lstStyle/>
        <a:p>
          <a:endParaRPr lang="en-US"/>
        </a:p>
      </dgm:t>
    </dgm:pt>
    <dgm:pt modelId="{FA22FC35-0717-4E39-ADEC-24AD62D2B39E}" type="pres">
      <dgm:prSet presAssocID="{604E1396-F0EA-41E6-BC58-9E331C202777}" presName="desTx" presStyleLbl="alignAccFollowNode1" presStyleIdx="3" presStyleCnt="4">
        <dgm:presLayoutVars>
          <dgm:bulletEnabled val="1"/>
        </dgm:presLayoutVars>
      </dgm:prSet>
      <dgm:spPr/>
      <dgm:t>
        <a:bodyPr/>
        <a:lstStyle/>
        <a:p>
          <a:endParaRPr lang="en-US"/>
        </a:p>
      </dgm:t>
    </dgm:pt>
  </dgm:ptLst>
  <dgm:cxnLst>
    <dgm:cxn modelId="{BFA1C466-539B-4683-BEFF-F5B2F2A65A78}" type="presOf" srcId="{E7211795-B6F1-4245-B1F3-E53E9B1CA1F7}" destId="{4B4184DF-3ACA-4619-A5AB-BE23ACF5F5A9}" srcOrd="0" destOrd="0" presId="urn:microsoft.com/office/officeart/2005/8/layout/hList1"/>
    <dgm:cxn modelId="{8D30D619-DE22-417C-8B33-A9C14877BDE5}" type="presOf" srcId="{74A7D572-02B0-41C0-8353-4581901A5E7F}" destId="{1E96A4E2-7BCD-43DE-BD1C-55C901152105}" srcOrd="0" destOrd="0" presId="urn:microsoft.com/office/officeart/2005/8/layout/hList1"/>
    <dgm:cxn modelId="{6863AF6E-1012-4E9F-B0B4-6525FBCE95BF}" srcId="{D822A213-1006-407B-91E1-7CE10C862716}" destId="{1B9FCED5-A6AB-408A-BB4D-C5B3E1437E15}" srcOrd="0" destOrd="0" parTransId="{B76DB24A-2601-4F3E-BE5E-D87CC43B385B}" sibTransId="{4526F6BF-3F2D-4FE0-9508-8217E561CDB8}"/>
    <dgm:cxn modelId="{BA98CAA6-F471-4087-885F-49FDBE3C8ECC}" srcId="{DA0B6C04-85E2-4CBC-AE7E-CBDB8116F7C0}" destId="{4EB32869-6347-4CF6-A94F-EC9B5C442168}" srcOrd="1" destOrd="0" parTransId="{BA508CB4-1A84-45E1-81A8-E0E10D298CAA}" sibTransId="{249CAADE-D54D-49B2-9BCA-2C604FE79981}"/>
    <dgm:cxn modelId="{7D6917FF-D4BF-45D8-9B38-037AA7FE07F7}" srcId="{604E1396-F0EA-41E6-BC58-9E331C202777}" destId="{55F83B48-ADD1-4C7B-A219-7433E4E37D2F}" srcOrd="0" destOrd="0" parTransId="{2FF34630-9AF4-4D13-9032-3E26A2C7867B}" sibTransId="{68A6C1F8-806E-4E02-9D6B-136327E890F1}"/>
    <dgm:cxn modelId="{ED90AE4D-4356-4309-B764-35DA8984B495}" type="presOf" srcId="{B4D19ED1-1526-465A-A4A3-49D710858D9A}" destId="{2440C77D-7AAA-40A0-AD1B-8513081E8F62}" srcOrd="0" destOrd="4" presId="urn:microsoft.com/office/officeart/2005/8/layout/hList1"/>
    <dgm:cxn modelId="{C6291F84-15C3-4BDA-A32F-AAC912609169}" type="presOf" srcId="{DA0B6C04-85E2-4CBC-AE7E-CBDB8116F7C0}" destId="{27265600-49CC-4432-8F6E-09B475DF8AF6}" srcOrd="0" destOrd="0" presId="urn:microsoft.com/office/officeart/2005/8/layout/hList1"/>
    <dgm:cxn modelId="{A1FCF194-29A4-46B9-AFCB-26AC9BBFA786}" type="presOf" srcId="{A405A522-6D68-4F5E-AA42-8E4F96551725}" destId="{2440C77D-7AAA-40A0-AD1B-8513081E8F62}" srcOrd="0" destOrd="0" presId="urn:microsoft.com/office/officeart/2005/8/layout/hList1"/>
    <dgm:cxn modelId="{B5FEDC48-D9E1-4E7D-B5D0-365EBE3788C8}" type="presOf" srcId="{1B9FCED5-A6AB-408A-BB4D-C5B3E1437E15}" destId="{59E358CA-3512-459E-8E42-C59B2137A394}" srcOrd="0" destOrd="0" presId="urn:microsoft.com/office/officeart/2005/8/layout/hList1"/>
    <dgm:cxn modelId="{6C975FF9-2E94-4310-B62C-95554B062C2A}" type="presOf" srcId="{BA48D4F1-980B-4DD0-B60E-365F08FEE2A8}" destId="{FA22FC35-0717-4E39-ADEC-24AD62D2B39E}" srcOrd="0" destOrd="1" presId="urn:microsoft.com/office/officeart/2005/8/layout/hList1"/>
    <dgm:cxn modelId="{1363BC04-E22F-4840-9A76-B3193312F47F}" type="presOf" srcId="{BE23B773-84C0-4705-8161-2001299D00DC}" destId="{2440C77D-7AAA-40A0-AD1B-8513081E8F62}" srcOrd="0" destOrd="5" presId="urn:microsoft.com/office/officeart/2005/8/layout/hList1"/>
    <dgm:cxn modelId="{8AE125CC-4698-4B16-9AFE-450C76B9A065}" type="presOf" srcId="{1CBDCB54-923C-4853-89CA-B5A7E5A526A6}" destId="{2440C77D-7AAA-40A0-AD1B-8513081E8F62}" srcOrd="0" destOrd="1" presId="urn:microsoft.com/office/officeart/2005/8/layout/hList1"/>
    <dgm:cxn modelId="{3663F367-B072-48B6-98FA-50C7DB59AB5F}" srcId="{A405A522-6D68-4F5E-AA42-8E4F96551725}" destId="{BE23B773-84C0-4705-8161-2001299D00DC}" srcOrd="4" destOrd="0" parTransId="{0F7BA921-C22C-46AE-810D-ADF0A6D64675}" sibTransId="{3267D5E6-F822-4FD4-B11C-98B744EA6399}"/>
    <dgm:cxn modelId="{2E7FF362-B4F0-43A2-AC87-0018088D6C80}" srcId="{DA0B6C04-85E2-4CBC-AE7E-CBDB8116F7C0}" destId="{604E1396-F0EA-41E6-BC58-9E331C202777}" srcOrd="3" destOrd="0" parTransId="{6BCA9C52-CE86-4C16-BC03-8373801ED977}" sibTransId="{09C9AE08-8A51-4FEB-8774-22570A72F494}"/>
    <dgm:cxn modelId="{D519F6B8-7D8B-4110-AAA4-6291E6D1FEC6}" type="presOf" srcId="{C6228886-DCD9-4212-BF09-F999BE2850AA}" destId="{1E96A4E2-7BCD-43DE-BD1C-55C901152105}" srcOrd="0" destOrd="1" presId="urn:microsoft.com/office/officeart/2005/8/layout/hList1"/>
    <dgm:cxn modelId="{65EC29D2-410E-4F6A-9062-8831AC45EA83}" type="presOf" srcId="{7645ED09-1B4E-4500-BC80-4C3A72C2A182}" destId="{2440C77D-7AAA-40A0-AD1B-8513081E8F62}" srcOrd="0" destOrd="3" presId="urn:microsoft.com/office/officeart/2005/8/layout/hList1"/>
    <dgm:cxn modelId="{11C474FA-5A7E-4E4C-8793-3A5EE6AFE821}" srcId="{D822A213-1006-407B-91E1-7CE10C862716}" destId="{808A86A4-A931-4ABE-9935-6A9884B32CCE}" srcOrd="1" destOrd="0" parTransId="{012BA945-5269-4B10-991F-34DFBB403A4F}" sibTransId="{028AEF70-9ED2-438D-A0F6-8E94AD315C0E}"/>
    <dgm:cxn modelId="{01DD53CB-2791-41BC-80A5-29DEEE031624}" type="presOf" srcId="{808A86A4-A931-4ABE-9935-6A9884B32CCE}" destId="{59E358CA-3512-459E-8E42-C59B2137A394}" srcOrd="0" destOrd="1" presId="urn:microsoft.com/office/officeart/2005/8/layout/hList1"/>
    <dgm:cxn modelId="{A4D5FEB3-7269-4ACB-99AB-F68185862DAD}" srcId="{DA0B6C04-85E2-4CBC-AE7E-CBDB8116F7C0}" destId="{D822A213-1006-407B-91E1-7CE10C862716}" srcOrd="2" destOrd="0" parTransId="{B66AC874-1F96-4D19-90F2-62AF66501B86}" sibTransId="{44AAB5C2-3AC2-48EA-AE41-34B7AAC8FBEE}"/>
    <dgm:cxn modelId="{5B98F14D-2ABE-4AF3-954E-7EF6964E2D3A}" srcId="{A405A522-6D68-4F5E-AA42-8E4F96551725}" destId="{1CBDCB54-923C-4853-89CA-B5A7E5A526A6}" srcOrd="0" destOrd="0" parTransId="{EAA0626D-35F8-44A8-9F54-74EF9DEC27B2}" sibTransId="{839467BF-9B28-4E46-8A38-E2E314023DA8}"/>
    <dgm:cxn modelId="{206C4B71-636D-4611-B32C-732D2BC6CBA2}" srcId="{A405A522-6D68-4F5E-AA42-8E4F96551725}" destId="{B4D19ED1-1526-465A-A4A3-49D710858D9A}" srcOrd="3" destOrd="0" parTransId="{CCFBA391-8720-4350-BFBA-37242794FB59}" sibTransId="{74D08CB4-D5E7-41DF-BB13-0E7284D478E3}"/>
    <dgm:cxn modelId="{4C458771-D3C9-44B6-9083-1E1C11EA0223}" srcId="{E7211795-B6F1-4245-B1F3-E53E9B1CA1F7}" destId="{C6228886-DCD9-4212-BF09-F999BE2850AA}" srcOrd="1" destOrd="0" parTransId="{4BBD7339-CF63-44EE-A351-E707B0F23A44}" sibTransId="{B4A943F6-1586-4E8E-8FA2-37F72A155D2C}"/>
    <dgm:cxn modelId="{E947682C-E1DD-49D3-8843-8217189B226B}" type="presOf" srcId="{55F83B48-ADD1-4C7B-A219-7433E4E37D2F}" destId="{FA22FC35-0717-4E39-ADEC-24AD62D2B39E}" srcOrd="0" destOrd="0" presId="urn:microsoft.com/office/officeart/2005/8/layout/hList1"/>
    <dgm:cxn modelId="{E194A656-F697-4751-9639-1EE019767B34}" type="presOf" srcId="{4EB32869-6347-4CF6-A94F-EC9B5C442168}" destId="{F289D2B2-C32C-40A9-92E3-531C66F1B75B}" srcOrd="0" destOrd="0" presId="urn:microsoft.com/office/officeart/2005/8/layout/hList1"/>
    <dgm:cxn modelId="{E3FF0AA1-109A-48EB-A1F0-765E694C3275}" srcId="{604E1396-F0EA-41E6-BC58-9E331C202777}" destId="{40347C47-6661-4467-B77E-33C0F0755BCA}" srcOrd="2" destOrd="0" parTransId="{079A94CC-8551-4A3A-AB51-8DA04E3C4FD1}" sibTransId="{5B6FA9E3-32AC-4456-AE03-95731B0E74FE}"/>
    <dgm:cxn modelId="{1B23E29F-5341-47F5-BA77-6A7D06B174D9}" type="presOf" srcId="{2B329E8F-C277-4278-813F-767C82483278}" destId="{59E358CA-3512-459E-8E42-C59B2137A394}" srcOrd="0" destOrd="2" presId="urn:microsoft.com/office/officeart/2005/8/layout/hList1"/>
    <dgm:cxn modelId="{08DE7458-E699-49C1-AC64-729F6A51F034}" type="presOf" srcId="{71AC54A5-6195-41F0-ACC5-268716A38586}" destId="{2440C77D-7AAA-40A0-AD1B-8513081E8F62}" srcOrd="0" destOrd="2" presId="urn:microsoft.com/office/officeart/2005/8/layout/hList1"/>
    <dgm:cxn modelId="{9CF300D7-8BB6-4978-895E-0ECFB167FA07}" srcId="{E7211795-B6F1-4245-B1F3-E53E9B1CA1F7}" destId="{74A7D572-02B0-41C0-8353-4581901A5E7F}" srcOrd="0" destOrd="0" parTransId="{5AD6CADC-0484-427C-BE93-C4E3CF397E45}" sibTransId="{21192BF8-ECC0-424F-B3A3-1BDDAA5ECD77}"/>
    <dgm:cxn modelId="{CD7763DA-1EA8-48E4-BDA8-0CAF3BAB0853}" srcId="{A405A522-6D68-4F5E-AA42-8E4F96551725}" destId="{71AC54A5-6195-41F0-ACC5-268716A38586}" srcOrd="1" destOrd="0" parTransId="{78DC7AFD-855B-46E5-ABE5-46CCA0DA2C56}" sibTransId="{3A39D20A-C7B7-45B1-AB39-65FE6813F7EE}"/>
    <dgm:cxn modelId="{37FAB4B8-EDC8-467A-916E-763C4DD5075C}" srcId="{E7211795-B6F1-4245-B1F3-E53E9B1CA1F7}" destId="{45473AD1-CFD9-4B75-BAF2-1C30C8E67889}" srcOrd="2" destOrd="0" parTransId="{22B97374-ABF1-41AA-9E76-F9AD89595AFE}" sibTransId="{0E39B8BA-8CBE-4D38-B486-A3E7A0FA2682}"/>
    <dgm:cxn modelId="{9126BB2C-A47F-4A6E-887E-8D4F5E0ED6CA}" srcId="{DA0B6C04-85E2-4CBC-AE7E-CBDB8116F7C0}" destId="{E7211795-B6F1-4245-B1F3-E53E9B1CA1F7}" srcOrd="0" destOrd="0" parTransId="{36ADFC20-6573-41EF-8C44-7F7F4B680607}" sibTransId="{334A66C9-9CEB-4CA2-8599-F13EBDD1B3CD}"/>
    <dgm:cxn modelId="{D850D2F4-E218-48FA-AD2E-722EEE9E6505}" srcId="{604E1396-F0EA-41E6-BC58-9E331C202777}" destId="{BA48D4F1-980B-4DD0-B60E-365F08FEE2A8}" srcOrd="1" destOrd="0" parTransId="{2A9FEC2A-5909-4AE7-B2C5-8578DFE4E4D0}" sibTransId="{53F74714-4F83-4806-BE7E-FF2E1E66E311}"/>
    <dgm:cxn modelId="{DA333EDC-241A-4C9B-A9CA-88C7B9013EC9}" type="presOf" srcId="{604E1396-F0EA-41E6-BC58-9E331C202777}" destId="{9A75D2F6-0726-4B66-B74F-C56E40F57264}" srcOrd="0" destOrd="0" presId="urn:microsoft.com/office/officeart/2005/8/layout/hList1"/>
    <dgm:cxn modelId="{261AC0EE-433A-48C7-84B4-5658E9807F02}" type="presOf" srcId="{40347C47-6661-4467-B77E-33C0F0755BCA}" destId="{FA22FC35-0717-4E39-ADEC-24AD62D2B39E}" srcOrd="0" destOrd="2" presId="urn:microsoft.com/office/officeart/2005/8/layout/hList1"/>
    <dgm:cxn modelId="{0B3131D4-E6DE-42B4-8C9F-746BCF6EE871}" srcId="{4EB32869-6347-4CF6-A94F-EC9B5C442168}" destId="{A405A522-6D68-4F5E-AA42-8E4F96551725}" srcOrd="0" destOrd="0" parTransId="{C61257E9-DECA-4D0E-9569-D17C627632BF}" sibTransId="{FDCA9A74-81B3-4486-86C9-2640639803B7}"/>
    <dgm:cxn modelId="{AFF46476-0DB5-4F3C-A81A-AA55245691EB}" type="presOf" srcId="{D822A213-1006-407B-91E1-7CE10C862716}" destId="{F495B580-732D-424C-ACAA-B790CA9BAC74}" srcOrd="0" destOrd="0" presId="urn:microsoft.com/office/officeart/2005/8/layout/hList1"/>
    <dgm:cxn modelId="{CE65A78E-D935-4627-9533-E66A904FA3A2}" type="presOf" srcId="{45473AD1-CFD9-4B75-BAF2-1C30C8E67889}" destId="{1E96A4E2-7BCD-43DE-BD1C-55C901152105}" srcOrd="0" destOrd="2" presId="urn:microsoft.com/office/officeart/2005/8/layout/hList1"/>
    <dgm:cxn modelId="{EB72DBCC-4BE5-4953-8B9B-4A23B668A722}" srcId="{A405A522-6D68-4F5E-AA42-8E4F96551725}" destId="{7645ED09-1B4E-4500-BC80-4C3A72C2A182}" srcOrd="2" destOrd="0" parTransId="{E10BBF38-C5EC-437C-93CA-4DAEAF8734F8}" sibTransId="{75DE46C9-607A-449D-9257-641418684A02}"/>
    <dgm:cxn modelId="{D6B4F0C5-76AC-480B-982F-DACDF43A16EB}" srcId="{D822A213-1006-407B-91E1-7CE10C862716}" destId="{2B329E8F-C277-4278-813F-767C82483278}" srcOrd="2" destOrd="0" parTransId="{828CDFF3-B23B-4B30-A0FF-214BFAEDC0B5}" sibTransId="{914EE5E2-2CD4-4834-80A9-F6ECC405B28E}"/>
    <dgm:cxn modelId="{6DF2ECD0-6D94-418A-B7E9-BE6820AA5AD2}" type="presParOf" srcId="{27265600-49CC-4432-8F6E-09B475DF8AF6}" destId="{D19956E5-CAEB-452F-845D-1E344B3495E3}" srcOrd="0" destOrd="0" presId="urn:microsoft.com/office/officeart/2005/8/layout/hList1"/>
    <dgm:cxn modelId="{2922A870-7A9F-477C-BC59-E355D647BEF4}" type="presParOf" srcId="{D19956E5-CAEB-452F-845D-1E344B3495E3}" destId="{4B4184DF-3ACA-4619-A5AB-BE23ACF5F5A9}" srcOrd="0" destOrd="0" presId="urn:microsoft.com/office/officeart/2005/8/layout/hList1"/>
    <dgm:cxn modelId="{3D4ABC3B-ABBB-426B-B340-4C66F5D18DFB}" type="presParOf" srcId="{D19956E5-CAEB-452F-845D-1E344B3495E3}" destId="{1E96A4E2-7BCD-43DE-BD1C-55C901152105}" srcOrd="1" destOrd="0" presId="urn:microsoft.com/office/officeart/2005/8/layout/hList1"/>
    <dgm:cxn modelId="{C454B99C-1A11-4668-A8A9-16D8CD522FAD}" type="presParOf" srcId="{27265600-49CC-4432-8F6E-09B475DF8AF6}" destId="{2324F824-D8F4-4896-9F8E-D496C407DB7C}" srcOrd="1" destOrd="0" presId="urn:microsoft.com/office/officeart/2005/8/layout/hList1"/>
    <dgm:cxn modelId="{44F9F129-25C2-4522-AC80-1903FBD84FBB}" type="presParOf" srcId="{27265600-49CC-4432-8F6E-09B475DF8AF6}" destId="{A66A941A-BDC1-4D47-A2D6-0F7AA835EF87}" srcOrd="2" destOrd="0" presId="urn:microsoft.com/office/officeart/2005/8/layout/hList1"/>
    <dgm:cxn modelId="{AFFF836D-1E10-4AA5-A316-758ED3E18F6E}" type="presParOf" srcId="{A66A941A-BDC1-4D47-A2D6-0F7AA835EF87}" destId="{F289D2B2-C32C-40A9-92E3-531C66F1B75B}" srcOrd="0" destOrd="0" presId="urn:microsoft.com/office/officeart/2005/8/layout/hList1"/>
    <dgm:cxn modelId="{DD2B781E-E818-4D4F-88AE-2FC31298430C}" type="presParOf" srcId="{A66A941A-BDC1-4D47-A2D6-0F7AA835EF87}" destId="{2440C77D-7AAA-40A0-AD1B-8513081E8F62}" srcOrd="1" destOrd="0" presId="urn:microsoft.com/office/officeart/2005/8/layout/hList1"/>
    <dgm:cxn modelId="{C6A6031A-8657-41A3-BDA9-6AFBB277126C}" type="presParOf" srcId="{27265600-49CC-4432-8F6E-09B475DF8AF6}" destId="{85949232-2935-4F01-ABED-264CDBE02F9A}" srcOrd="3" destOrd="0" presId="urn:microsoft.com/office/officeart/2005/8/layout/hList1"/>
    <dgm:cxn modelId="{0E459CDA-6A74-4B00-98B0-0CEB31960DF7}" type="presParOf" srcId="{27265600-49CC-4432-8F6E-09B475DF8AF6}" destId="{688CBD2C-DD93-46DC-83FD-383DC8612B2E}" srcOrd="4" destOrd="0" presId="urn:microsoft.com/office/officeart/2005/8/layout/hList1"/>
    <dgm:cxn modelId="{3ABDB2F8-4EDA-487C-B88C-4ED147D3BCA2}" type="presParOf" srcId="{688CBD2C-DD93-46DC-83FD-383DC8612B2E}" destId="{F495B580-732D-424C-ACAA-B790CA9BAC74}" srcOrd="0" destOrd="0" presId="urn:microsoft.com/office/officeart/2005/8/layout/hList1"/>
    <dgm:cxn modelId="{5A9D14B9-BDCF-4EDE-B909-8EA8649382FC}" type="presParOf" srcId="{688CBD2C-DD93-46DC-83FD-383DC8612B2E}" destId="{59E358CA-3512-459E-8E42-C59B2137A394}" srcOrd="1" destOrd="0" presId="urn:microsoft.com/office/officeart/2005/8/layout/hList1"/>
    <dgm:cxn modelId="{9A6C31BA-91A3-4433-8BB6-9FF6F2D76490}" type="presParOf" srcId="{27265600-49CC-4432-8F6E-09B475DF8AF6}" destId="{2F195AFC-EBCA-46EE-AFC1-85796A0F44FB}" srcOrd="5" destOrd="0" presId="urn:microsoft.com/office/officeart/2005/8/layout/hList1"/>
    <dgm:cxn modelId="{D85C63D9-A92D-4B8E-94EE-0316FAF20943}" type="presParOf" srcId="{27265600-49CC-4432-8F6E-09B475DF8AF6}" destId="{095E17CB-2053-4BA0-B6BE-034E447497D8}" srcOrd="6" destOrd="0" presId="urn:microsoft.com/office/officeart/2005/8/layout/hList1"/>
    <dgm:cxn modelId="{F8D2525B-9406-4EB0-90C2-B5029D926B09}" type="presParOf" srcId="{095E17CB-2053-4BA0-B6BE-034E447497D8}" destId="{9A75D2F6-0726-4B66-B74F-C56E40F57264}" srcOrd="0" destOrd="0" presId="urn:microsoft.com/office/officeart/2005/8/layout/hList1"/>
    <dgm:cxn modelId="{6FAB0351-ED1E-45AB-B75C-D8ED7B7F62FA}" type="presParOf" srcId="{095E17CB-2053-4BA0-B6BE-034E447497D8}" destId="{FA22FC35-0717-4E39-ADEC-24AD62D2B39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4BAAE-93DC-42C9-947E-705F5E2614E6}" type="doc">
      <dgm:prSet loTypeId="urn:microsoft.com/office/officeart/2005/8/layout/hList1" loCatId="list" qsTypeId="urn:microsoft.com/office/officeart/2005/8/quickstyle/simple2" qsCatId="simple" csTypeId="urn:microsoft.com/office/officeart/2005/8/colors/colorful1#3" csCatId="colorful" phldr="1"/>
      <dgm:spPr/>
      <dgm:t>
        <a:bodyPr/>
        <a:lstStyle/>
        <a:p>
          <a:endParaRPr lang="en-US"/>
        </a:p>
      </dgm:t>
    </dgm:pt>
    <dgm:pt modelId="{B3BA378D-57E2-42E9-850C-DEDCDAE08F1D}">
      <dgm:prSet phldrT="[Text]"/>
      <dgm:spPr/>
      <dgm:t>
        <a:bodyPr/>
        <a:lstStyle/>
        <a:p>
          <a:r>
            <a:rPr lang="en-US" dirty="0">
              <a:latin typeface="Segoe UI Semibold" panose="020B0702040204020203" pitchFamily="34" charset="0"/>
              <a:cs typeface="Segoe UI Semibold" panose="020B0702040204020203" pitchFamily="34" charset="0"/>
            </a:rPr>
            <a:t>Direct Payment</a:t>
          </a:r>
        </a:p>
      </dgm:t>
    </dgm:pt>
    <dgm:pt modelId="{C036B88F-6784-48B2-AE03-68B4C034FC11}" type="parTrans" cxnId="{4A542F07-9BBF-4D5E-B4D8-95933FE6FEEF}">
      <dgm:prSet/>
      <dgm:spPr/>
      <dgm:t>
        <a:bodyPr/>
        <a:lstStyle/>
        <a:p>
          <a:endParaRPr lang="en-US"/>
        </a:p>
      </dgm:t>
    </dgm:pt>
    <dgm:pt modelId="{0E95FF8C-6CC0-4169-8A2A-5BD8A3BA75F4}" type="sibTrans" cxnId="{4A542F07-9BBF-4D5E-B4D8-95933FE6FEEF}">
      <dgm:prSet/>
      <dgm:spPr/>
      <dgm:t>
        <a:bodyPr/>
        <a:lstStyle/>
        <a:p>
          <a:endParaRPr lang="en-US"/>
        </a:p>
      </dgm:t>
    </dgm:pt>
    <dgm:pt modelId="{9B59BD04-9A27-4C5D-934F-28E0A3D97FF4}">
      <dgm:prSet phldrT="[Text]"/>
      <dgm:spPr/>
      <dgm:t>
        <a:bodyPr/>
        <a:lstStyle/>
        <a:p>
          <a:r>
            <a:rPr lang="en-US" dirty="0">
              <a:latin typeface="Segoe UI Semibold" panose="020B0702040204020203" pitchFamily="34" charset="0"/>
              <a:cs typeface="Segoe UI Semibold" panose="020B0702040204020203" pitchFamily="34" charset="0"/>
            </a:rPr>
            <a:t>Your best option but your customer’s worst option</a:t>
          </a:r>
        </a:p>
      </dgm:t>
    </dgm:pt>
    <dgm:pt modelId="{A87BC484-6043-4C4C-B7BE-15CE7F7A1D8B}" type="parTrans" cxnId="{04A7BB11-8E24-4AD0-B0B9-615CB3DDC07B}">
      <dgm:prSet/>
      <dgm:spPr/>
      <dgm:t>
        <a:bodyPr/>
        <a:lstStyle/>
        <a:p>
          <a:endParaRPr lang="en-US"/>
        </a:p>
      </dgm:t>
    </dgm:pt>
    <dgm:pt modelId="{D2E3C2D7-B009-4D0A-95F0-5F5D9FAF8B7D}" type="sibTrans" cxnId="{04A7BB11-8E24-4AD0-B0B9-615CB3DDC07B}">
      <dgm:prSet/>
      <dgm:spPr/>
      <dgm:t>
        <a:bodyPr/>
        <a:lstStyle/>
        <a:p>
          <a:endParaRPr lang="en-US"/>
        </a:p>
      </dgm:t>
    </dgm:pt>
    <dgm:pt modelId="{5DB5D2B0-88FA-43A8-888A-0579C54EC943}">
      <dgm:prSet phldrT="[Text]"/>
      <dgm:spPr/>
      <dgm:t>
        <a:bodyPr/>
        <a:lstStyle/>
        <a:p>
          <a:r>
            <a:rPr lang="en-US" dirty="0">
              <a:latin typeface="Segoe UI Light" panose="020B0502040204020203" pitchFamily="34" charset="0"/>
              <a:cs typeface="Segoe UI Light" panose="020B0502040204020203" pitchFamily="34" charset="0"/>
            </a:rPr>
            <a:t>Very few truly new technologies can be directly paid for by providers</a:t>
          </a:r>
        </a:p>
      </dgm:t>
    </dgm:pt>
    <dgm:pt modelId="{1A286794-852B-4C5F-AB1B-9452EA3B618A}" type="parTrans" cxnId="{E6FDC907-EFF3-409B-A4AD-1B2FDE5FA611}">
      <dgm:prSet/>
      <dgm:spPr/>
      <dgm:t>
        <a:bodyPr/>
        <a:lstStyle/>
        <a:p>
          <a:endParaRPr lang="en-US"/>
        </a:p>
      </dgm:t>
    </dgm:pt>
    <dgm:pt modelId="{9720D20A-F0AA-44CE-BF57-BDBB949F17D6}" type="sibTrans" cxnId="{E6FDC907-EFF3-409B-A4AD-1B2FDE5FA611}">
      <dgm:prSet/>
      <dgm:spPr/>
      <dgm:t>
        <a:bodyPr/>
        <a:lstStyle/>
        <a:p>
          <a:endParaRPr lang="en-US"/>
        </a:p>
      </dgm:t>
    </dgm:pt>
    <dgm:pt modelId="{6A007977-8831-4F5C-96B0-32145DB9E455}">
      <dgm:prSet phldrT="[Text]"/>
      <dgm:spPr/>
      <dgm:t>
        <a:bodyPr/>
        <a:lstStyle/>
        <a:p>
          <a:r>
            <a:rPr lang="en-US" dirty="0">
              <a:latin typeface="Segoe UI Semibold" panose="020B0702040204020203" pitchFamily="34" charset="0"/>
              <a:cs typeface="Segoe UI Semibold" panose="020B0702040204020203" pitchFamily="34" charset="0"/>
            </a:rPr>
            <a:t>Direct Reimbursement</a:t>
          </a:r>
        </a:p>
      </dgm:t>
    </dgm:pt>
    <dgm:pt modelId="{E160C051-2442-4BA1-878A-5B5A038F3EDF}" type="parTrans" cxnId="{60029E6C-373B-41EF-AED0-726EB46EA3AB}">
      <dgm:prSet/>
      <dgm:spPr/>
      <dgm:t>
        <a:bodyPr/>
        <a:lstStyle/>
        <a:p>
          <a:endParaRPr lang="en-US"/>
        </a:p>
      </dgm:t>
    </dgm:pt>
    <dgm:pt modelId="{58D8DD48-C765-41D7-A1DE-F48659326881}" type="sibTrans" cxnId="{60029E6C-373B-41EF-AED0-726EB46EA3AB}">
      <dgm:prSet/>
      <dgm:spPr/>
      <dgm:t>
        <a:bodyPr/>
        <a:lstStyle/>
        <a:p>
          <a:endParaRPr lang="en-US"/>
        </a:p>
      </dgm:t>
    </dgm:pt>
    <dgm:pt modelId="{40D6E4D5-9E60-4617-BA5F-06C46F0FE302}">
      <dgm:prSet phldrT="[Text]"/>
      <dgm:spPr/>
      <dgm:t>
        <a:bodyPr/>
        <a:lstStyle/>
        <a:p>
          <a:r>
            <a:rPr lang="en-US" dirty="0">
              <a:latin typeface="Segoe UI Semibold" panose="020B0702040204020203" pitchFamily="34" charset="0"/>
              <a:cs typeface="Segoe UI Semibold" panose="020B0702040204020203" pitchFamily="34" charset="0"/>
            </a:rPr>
            <a:t>Indirect Reimbursement</a:t>
          </a:r>
        </a:p>
      </dgm:t>
    </dgm:pt>
    <dgm:pt modelId="{5DCFEBC5-FC0A-477D-A73D-0530AE7619C4}" type="parTrans" cxnId="{0AC85F68-FE46-495C-AB33-EC7C90B372CA}">
      <dgm:prSet/>
      <dgm:spPr/>
      <dgm:t>
        <a:bodyPr/>
        <a:lstStyle/>
        <a:p>
          <a:endParaRPr lang="en-US"/>
        </a:p>
      </dgm:t>
    </dgm:pt>
    <dgm:pt modelId="{FCAE07B7-C6BC-4070-A83B-07E31A5BF582}" type="sibTrans" cxnId="{0AC85F68-FE46-495C-AB33-EC7C90B372CA}">
      <dgm:prSet/>
      <dgm:spPr/>
      <dgm:t>
        <a:bodyPr/>
        <a:lstStyle/>
        <a:p>
          <a:endParaRPr lang="en-US"/>
        </a:p>
      </dgm:t>
    </dgm:pt>
    <dgm:pt modelId="{88A5A985-9363-4EA6-BCE9-23575CD190FD}">
      <dgm:prSet phldrT="[Text]"/>
      <dgm:spPr/>
      <dgm:t>
        <a:bodyPr/>
        <a:lstStyle/>
        <a:p>
          <a:r>
            <a:rPr lang="en-US" dirty="0">
              <a:latin typeface="Segoe UI Light" panose="020B0502040204020203" pitchFamily="34" charset="0"/>
              <a:cs typeface="Segoe UI Light" panose="020B0502040204020203" pitchFamily="34" charset="0"/>
            </a:rPr>
            <a:t>Payer requirements for improved quality and efficiency are creating indirect incentives to adopt innovative solutions</a:t>
          </a:r>
        </a:p>
      </dgm:t>
    </dgm:pt>
    <dgm:pt modelId="{FA5D3B07-8675-42ED-B477-99DAC8E6952C}" type="parTrans" cxnId="{AA8D7085-BE36-484D-852B-D627963D3C0A}">
      <dgm:prSet/>
      <dgm:spPr/>
      <dgm:t>
        <a:bodyPr/>
        <a:lstStyle/>
        <a:p>
          <a:endParaRPr lang="en-US"/>
        </a:p>
      </dgm:t>
    </dgm:pt>
    <dgm:pt modelId="{1EFF5878-F0C8-4A3F-ADCC-6E8152DCB11E}" type="sibTrans" cxnId="{AA8D7085-BE36-484D-852B-D627963D3C0A}">
      <dgm:prSet/>
      <dgm:spPr/>
      <dgm:t>
        <a:bodyPr/>
        <a:lstStyle/>
        <a:p>
          <a:endParaRPr lang="en-US"/>
        </a:p>
      </dgm:t>
    </dgm:pt>
    <dgm:pt modelId="{E5D6FA4F-8D1C-4AF9-8DDB-E731080BCC6B}">
      <dgm:prSet/>
      <dgm:spPr/>
      <dgm:t>
        <a:bodyPr/>
        <a:lstStyle/>
        <a:p>
          <a:r>
            <a:rPr lang="en-US" dirty="0">
              <a:latin typeface="Segoe UI Light" panose="020B0502040204020203" pitchFamily="34" charset="0"/>
              <a:cs typeface="Segoe UI Light" panose="020B0502040204020203" pitchFamily="34" charset="0"/>
            </a:rPr>
            <a:t>Improvements in technology are outpacing payer adoption</a:t>
          </a:r>
        </a:p>
      </dgm:t>
    </dgm:pt>
    <dgm:pt modelId="{61238043-4946-41D3-994C-F84E0C288267}" type="parTrans" cxnId="{EFA06F18-68C0-4E49-A7F1-895FA2D24F6E}">
      <dgm:prSet/>
      <dgm:spPr/>
      <dgm:t>
        <a:bodyPr/>
        <a:lstStyle/>
        <a:p>
          <a:endParaRPr lang="en-US"/>
        </a:p>
      </dgm:t>
    </dgm:pt>
    <dgm:pt modelId="{5750554B-ECF5-41B2-A7C9-3706CE767414}" type="sibTrans" cxnId="{EFA06F18-68C0-4E49-A7F1-895FA2D24F6E}">
      <dgm:prSet/>
      <dgm:spPr/>
      <dgm:t>
        <a:bodyPr/>
        <a:lstStyle/>
        <a:p>
          <a:endParaRPr lang="en-US"/>
        </a:p>
      </dgm:t>
    </dgm:pt>
    <dgm:pt modelId="{A3FBBFD4-F392-4457-9D20-0BB39FE4C659}">
      <dgm:prSet/>
      <dgm:spPr/>
      <dgm:t>
        <a:bodyPr/>
        <a:lstStyle/>
        <a:p>
          <a:r>
            <a:rPr lang="en-US" dirty="0">
              <a:latin typeface="Segoe UI Light" panose="020B0502040204020203" pitchFamily="34" charset="0"/>
              <a:cs typeface="Segoe UI Light" panose="020B0502040204020203" pitchFamily="34" charset="0"/>
            </a:rPr>
            <a:t>Reimbursement will come but its time consuming and difficult</a:t>
          </a:r>
        </a:p>
      </dgm:t>
    </dgm:pt>
    <dgm:pt modelId="{7359132B-9E09-4BF4-99CD-AB419321F85D}" type="parTrans" cxnId="{B386F168-F536-41EE-9BFF-184D9852D97A}">
      <dgm:prSet/>
      <dgm:spPr/>
      <dgm:t>
        <a:bodyPr/>
        <a:lstStyle/>
        <a:p>
          <a:endParaRPr lang="en-US"/>
        </a:p>
      </dgm:t>
    </dgm:pt>
    <dgm:pt modelId="{C529C8AE-67F0-4CA0-A466-EDD8E303088B}" type="sibTrans" cxnId="{B386F168-F536-41EE-9BFF-184D9852D97A}">
      <dgm:prSet/>
      <dgm:spPr/>
      <dgm:t>
        <a:bodyPr/>
        <a:lstStyle/>
        <a:p>
          <a:endParaRPr lang="en-US"/>
        </a:p>
      </dgm:t>
    </dgm:pt>
    <dgm:pt modelId="{5BCAE6FA-2453-4905-91DF-29663B938C06}">
      <dgm:prSet/>
      <dgm:spPr/>
      <dgm:t>
        <a:bodyPr/>
        <a:lstStyle/>
        <a:p>
          <a:r>
            <a:rPr lang="en-US" dirty="0">
              <a:latin typeface="Segoe UI Light" panose="020B0502040204020203" pitchFamily="34" charset="0"/>
              <a:cs typeface="Segoe UI Light" panose="020B0502040204020203" pitchFamily="34" charset="0"/>
            </a:rPr>
            <a:t>Solutions targeting new value-based reimbursement incentives are highly useful to medical providers</a:t>
          </a:r>
        </a:p>
      </dgm:t>
    </dgm:pt>
    <dgm:pt modelId="{F39617BD-C78A-4930-8EE3-0393D4E54018}" type="parTrans" cxnId="{53DC830D-A892-4ED5-B351-1E7368FDA25F}">
      <dgm:prSet/>
      <dgm:spPr/>
      <dgm:t>
        <a:bodyPr/>
        <a:lstStyle/>
        <a:p>
          <a:endParaRPr lang="en-US"/>
        </a:p>
      </dgm:t>
    </dgm:pt>
    <dgm:pt modelId="{234F86FA-504C-484E-A313-492B91C81308}" type="sibTrans" cxnId="{53DC830D-A892-4ED5-B351-1E7368FDA25F}">
      <dgm:prSet/>
      <dgm:spPr/>
      <dgm:t>
        <a:bodyPr/>
        <a:lstStyle/>
        <a:p>
          <a:endParaRPr lang="en-US"/>
        </a:p>
      </dgm:t>
    </dgm:pt>
    <dgm:pt modelId="{4A8F47AD-EA87-4F62-9897-5BB6ABA4C8BD}">
      <dgm:prSet phldrT="[Text]"/>
      <dgm:spPr/>
      <dgm:t>
        <a:bodyPr/>
        <a:lstStyle/>
        <a:p>
          <a:r>
            <a:rPr lang="en-US" dirty="0">
              <a:latin typeface="Segoe UI Semibold" panose="020B0702040204020203" pitchFamily="34" charset="0"/>
              <a:cs typeface="Segoe UI Semibold" panose="020B0702040204020203" pitchFamily="34" charset="0"/>
            </a:rPr>
            <a:t>Second best option for you, equally good for your customer</a:t>
          </a:r>
        </a:p>
      </dgm:t>
    </dgm:pt>
    <dgm:pt modelId="{AFD10579-316D-419F-A962-47DC512ED7C4}" type="parTrans" cxnId="{3862CC25-B207-4576-AEAB-53BA18297272}">
      <dgm:prSet/>
      <dgm:spPr/>
      <dgm:t>
        <a:bodyPr/>
        <a:lstStyle/>
        <a:p>
          <a:endParaRPr lang="en-US"/>
        </a:p>
      </dgm:t>
    </dgm:pt>
    <dgm:pt modelId="{8ECC11D1-4913-4BAB-BC32-4C4C05CA4ED6}" type="sibTrans" cxnId="{3862CC25-B207-4576-AEAB-53BA18297272}">
      <dgm:prSet/>
      <dgm:spPr/>
      <dgm:t>
        <a:bodyPr/>
        <a:lstStyle/>
        <a:p>
          <a:endParaRPr lang="en-US"/>
        </a:p>
      </dgm:t>
    </dgm:pt>
    <dgm:pt modelId="{4E434D95-8C4A-48AE-A746-85E3882CE75A}">
      <dgm:prSet phldrT="[Text]"/>
      <dgm:spPr/>
      <dgm:t>
        <a:bodyPr/>
        <a:lstStyle/>
        <a:p>
          <a:r>
            <a:rPr lang="en-US" dirty="0">
              <a:latin typeface="Segoe UI Semibold" panose="020B0702040204020203" pitchFamily="34" charset="0"/>
              <a:cs typeface="Segoe UI Semibold" panose="020B0702040204020203" pitchFamily="34" charset="0"/>
            </a:rPr>
            <a:t>Emerging option for you and your customer</a:t>
          </a:r>
        </a:p>
      </dgm:t>
    </dgm:pt>
    <dgm:pt modelId="{F612333D-A594-4A1C-9427-1952BF4B6CE8}" type="parTrans" cxnId="{5B62ACD4-5F48-4CE4-92C7-26F281DC63A0}">
      <dgm:prSet/>
      <dgm:spPr/>
      <dgm:t>
        <a:bodyPr/>
        <a:lstStyle/>
        <a:p>
          <a:endParaRPr lang="en-US"/>
        </a:p>
      </dgm:t>
    </dgm:pt>
    <dgm:pt modelId="{E8E665F3-EF9C-4BD6-9950-D72DE2914566}" type="sibTrans" cxnId="{5B62ACD4-5F48-4CE4-92C7-26F281DC63A0}">
      <dgm:prSet/>
      <dgm:spPr/>
      <dgm:t>
        <a:bodyPr/>
        <a:lstStyle/>
        <a:p>
          <a:endParaRPr lang="en-US"/>
        </a:p>
      </dgm:t>
    </dgm:pt>
    <dgm:pt modelId="{9CD07CBD-67F4-4977-B9AD-8B9FE3360C3A}">
      <dgm:prSet phldrT="[Text]"/>
      <dgm:spPr/>
      <dgm:t>
        <a:bodyPr/>
        <a:lstStyle/>
        <a:p>
          <a:r>
            <a:rPr lang="en-US" dirty="0">
              <a:latin typeface="Segoe UI Light" panose="020B0502040204020203" pitchFamily="34" charset="0"/>
              <a:cs typeface="Segoe UI Light" panose="020B0502040204020203" pitchFamily="34" charset="0"/>
            </a:rPr>
            <a:t>Limited adoption of ‘traditional’ fee for service reimbursement for next generation technology</a:t>
          </a:r>
        </a:p>
      </dgm:t>
    </dgm:pt>
    <dgm:pt modelId="{96C111CA-E935-4ADD-A92E-CF8B0D0AB752}" type="parTrans" cxnId="{8FFBFC06-6D74-48FB-A860-DFDA5595E1BC}">
      <dgm:prSet/>
      <dgm:spPr/>
      <dgm:t>
        <a:bodyPr/>
        <a:lstStyle/>
        <a:p>
          <a:endParaRPr lang="en-US"/>
        </a:p>
      </dgm:t>
    </dgm:pt>
    <dgm:pt modelId="{FC9A3492-BE1A-4521-8137-15165A91294C}" type="sibTrans" cxnId="{8FFBFC06-6D74-48FB-A860-DFDA5595E1BC}">
      <dgm:prSet/>
      <dgm:spPr/>
      <dgm:t>
        <a:bodyPr/>
        <a:lstStyle/>
        <a:p>
          <a:endParaRPr lang="en-US"/>
        </a:p>
      </dgm:t>
    </dgm:pt>
    <dgm:pt modelId="{5CB9FE43-6010-44F6-BF75-E09D22D5C083}">
      <dgm:prSet phldrT="[Text]"/>
      <dgm:spPr/>
      <dgm:t>
        <a:bodyPr/>
        <a:lstStyle/>
        <a:p>
          <a:r>
            <a:rPr lang="en-US" dirty="0">
              <a:latin typeface="Segoe UI Light" panose="020B0502040204020203" pitchFamily="34" charset="0"/>
              <a:cs typeface="Segoe UI Light" panose="020B0502040204020203" pitchFamily="34" charset="0"/>
            </a:rPr>
            <a:t>Insurers paying for tech on behalf of providers is interesting opportunity</a:t>
          </a:r>
        </a:p>
      </dgm:t>
    </dgm:pt>
    <dgm:pt modelId="{3A0078D9-71DB-477D-8068-45231E10A669}" type="parTrans" cxnId="{B6FFC85B-C649-4D84-95AF-1501F47795F6}">
      <dgm:prSet/>
      <dgm:spPr/>
      <dgm:t>
        <a:bodyPr/>
        <a:lstStyle/>
        <a:p>
          <a:endParaRPr lang="en-US"/>
        </a:p>
      </dgm:t>
    </dgm:pt>
    <dgm:pt modelId="{2DD365A2-C2B1-4725-9EE0-30A3D1B9557A}" type="sibTrans" cxnId="{B6FFC85B-C649-4D84-95AF-1501F47795F6}">
      <dgm:prSet/>
      <dgm:spPr/>
      <dgm:t>
        <a:bodyPr/>
        <a:lstStyle/>
        <a:p>
          <a:endParaRPr lang="en-US"/>
        </a:p>
      </dgm:t>
    </dgm:pt>
    <dgm:pt modelId="{19855DEF-FAA9-485F-B585-F52C782AAA25}" type="pres">
      <dgm:prSet presAssocID="{B5A4BAAE-93DC-42C9-947E-705F5E2614E6}" presName="Name0" presStyleCnt="0">
        <dgm:presLayoutVars>
          <dgm:dir/>
          <dgm:animLvl val="lvl"/>
          <dgm:resizeHandles val="exact"/>
        </dgm:presLayoutVars>
      </dgm:prSet>
      <dgm:spPr/>
      <dgm:t>
        <a:bodyPr/>
        <a:lstStyle/>
        <a:p>
          <a:endParaRPr lang="en-US"/>
        </a:p>
      </dgm:t>
    </dgm:pt>
    <dgm:pt modelId="{C7C4DE12-4932-44EE-AD0C-7864CF1EC814}" type="pres">
      <dgm:prSet presAssocID="{B3BA378D-57E2-42E9-850C-DEDCDAE08F1D}" presName="composite" presStyleCnt="0"/>
      <dgm:spPr/>
    </dgm:pt>
    <dgm:pt modelId="{067B8A31-C9FA-48F3-BAE8-AE59679CB887}" type="pres">
      <dgm:prSet presAssocID="{B3BA378D-57E2-42E9-850C-DEDCDAE08F1D}" presName="parTx" presStyleLbl="alignNode1" presStyleIdx="0" presStyleCnt="3">
        <dgm:presLayoutVars>
          <dgm:chMax val="0"/>
          <dgm:chPref val="0"/>
          <dgm:bulletEnabled val="1"/>
        </dgm:presLayoutVars>
      </dgm:prSet>
      <dgm:spPr/>
      <dgm:t>
        <a:bodyPr/>
        <a:lstStyle/>
        <a:p>
          <a:endParaRPr lang="en-US"/>
        </a:p>
      </dgm:t>
    </dgm:pt>
    <dgm:pt modelId="{3742CD64-DEEA-47EE-8318-0652BDF93958}" type="pres">
      <dgm:prSet presAssocID="{B3BA378D-57E2-42E9-850C-DEDCDAE08F1D}" presName="desTx" presStyleLbl="alignAccFollowNode1" presStyleIdx="0" presStyleCnt="3">
        <dgm:presLayoutVars>
          <dgm:bulletEnabled val="1"/>
        </dgm:presLayoutVars>
      </dgm:prSet>
      <dgm:spPr/>
      <dgm:t>
        <a:bodyPr/>
        <a:lstStyle/>
        <a:p>
          <a:endParaRPr lang="en-US"/>
        </a:p>
      </dgm:t>
    </dgm:pt>
    <dgm:pt modelId="{B11F7EA4-308F-4EFE-B028-C43DD3AE09FA}" type="pres">
      <dgm:prSet presAssocID="{0E95FF8C-6CC0-4169-8A2A-5BD8A3BA75F4}" presName="space" presStyleCnt="0"/>
      <dgm:spPr/>
    </dgm:pt>
    <dgm:pt modelId="{0F1D6197-8EC1-4621-9A25-04FB29E556CA}" type="pres">
      <dgm:prSet presAssocID="{6A007977-8831-4F5C-96B0-32145DB9E455}" presName="composite" presStyleCnt="0"/>
      <dgm:spPr/>
    </dgm:pt>
    <dgm:pt modelId="{B06A7574-D9CF-4A97-85BC-92EB55AEA550}" type="pres">
      <dgm:prSet presAssocID="{6A007977-8831-4F5C-96B0-32145DB9E455}" presName="parTx" presStyleLbl="alignNode1" presStyleIdx="1" presStyleCnt="3">
        <dgm:presLayoutVars>
          <dgm:chMax val="0"/>
          <dgm:chPref val="0"/>
          <dgm:bulletEnabled val="1"/>
        </dgm:presLayoutVars>
      </dgm:prSet>
      <dgm:spPr/>
      <dgm:t>
        <a:bodyPr/>
        <a:lstStyle/>
        <a:p>
          <a:endParaRPr lang="en-US"/>
        </a:p>
      </dgm:t>
    </dgm:pt>
    <dgm:pt modelId="{72E98E2A-4F7C-4D25-A082-380DFB33D8C3}" type="pres">
      <dgm:prSet presAssocID="{6A007977-8831-4F5C-96B0-32145DB9E455}" presName="desTx" presStyleLbl="alignAccFollowNode1" presStyleIdx="1" presStyleCnt="3">
        <dgm:presLayoutVars>
          <dgm:bulletEnabled val="1"/>
        </dgm:presLayoutVars>
      </dgm:prSet>
      <dgm:spPr/>
      <dgm:t>
        <a:bodyPr/>
        <a:lstStyle/>
        <a:p>
          <a:endParaRPr lang="en-US"/>
        </a:p>
      </dgm:t>
    </dgm:pt>
    <dgm:pt modelId="{B09F2CCC-C245-4563-8ED9-A5736D783AE1}" type="pres">
      <dgm:prSet presAssocID="{58D8DD48-C765-41D7-A1DE-F48659326881}" presName="space" presStyleCnt="0"/>
      <dgm:spPr/>
    </dgm:pt>
    <dgm:pt modelId="{AB567723-DCD7-40FE-BAA4-BAE67383D763}" type="pres">
      <dgm:prSet presAssocID="{40D6E4D5-9E60-4617-BA5F-06C46F0FE302}" presName="composite" presStyleCnt="0"/>
      <dgm:spPr/>
    </dgm:pt>
    <dgm:pt modelId="{46BCFD8D-8871-4AF8-8F83-BD4E766A7881}" type="pres">
      <dgm:prSet presAssocID="{40D6E4D5-9E60-4617-BA5F-06C46F0FE302}" presName="parTx" presStyleLbl="alignNode1" presStyleIdx="2" presStyleCnt="3">
        <dgm:presLayoutVars>
          <dgm:chMax val="0"/>
          <dgm:chPref val="0"/>
          <dgm:bulletEnabled val="1"/>
        </dgm:presLayoutVars>
      </dgm:prSet>
      <dgm:spPr/>
      <dgm:t>
        <a:bodyPr/>
        <a:lstStyle/>
        <a:p>
          <a:endParaRPr lang="en-US"/>
        </a:p>
      </dgm:t>
    </dgm:pt>
    <dgm:pt modelId="{0E8320C7-C16A-4EAB-BE5F-D178158AED8D}" type="pres">
      <dgm:prSet presAssocID="{40D6E4D5-9E60-4617-BA5F-06C46F0FE302}" presName="desTx" presStyleLbl="alignAccFollowNode1" presStyleIdx="2" presStyleCnt="3">
        <dgm:presLayoutVars>
          <dgm:bulletEnabled val="1"/>
        </dgm:presLayoutVars>
      </dgm:prSet>
      <dgm:spPr/>
      <dgm:t>
        <a:bodyPr/>
        <a:lstStyle/>
        <a:p>
          <a:endParaRPr lang="en-US"/>
        </a:p>
      </dgm:t>
    </dgm:pt>
  </dgm:ptLst>
  <dgm:cxnLst>
    <dgm:cxn modelId="{B386F168-F536-41EE-9BFF-184D9852D97A}" srcId="{6A007977-8831-4F5C-96B0-32145DB9E455}" destId="{A3FBBFD4-F392-4457-9D20-0BB39FE4C659}" srcOrd="2" destOrd="0" parTransId="{7359132B-9E09-4BF4-99CD-AB419321F85D}" sibTransId="{C529C8AE-67F0-4CA0-A466-EDD8E303088B}"/>
    <dgm:cxn modelId="{684A57C1-D6A4-447D-9264-F1FB267AEA3C}" type="presOf" srcId="{9CD07CBD-67F4-4977-B9AD-8B9FE3360C3A}" destId="{3742CD64-DEEA-47EE-8318-0652BDF93958}" srcOrd="0" destOrd="2" presId="urn:microsoft.com/office/officeart/2005/8/layout/hList1"/>
    <dgm:cxn modelId="{D9A9AC07-6CD6-44F9-BCB2-A475BD4265E5}" type="presOf" srcId="{5BCAE6FA-2453-4905-91DF-29663B938C06}" destId="{0E8320C7-C16A-4EAB-BE5F-D178158AED8D}" srcOrd="0" destOrd="2" presId="urn:microsoft.com/office/officeart/2005/8/layout/hList1"/>
    <dgm:cxn modelId="{E6FDC907-EFF3-409B-A4AD-1B2FDE5FA611}" srcId="{B3BA378D-57E2-42E9-850C-DEDCDAE08F1D}" destId="{5DB5D2B0-88FA-43A8-888A-0579C54EC943}" srcOrd="1" destOrd="0" parTransId="{1A286794-852B-4C5F-AB1B-9452EA3B618A}" sibTransId="{9720D20A-F0AA-44CE-BF57-BDBB949F17D6}"/>
    <dgm:cxn modelId="{35C91649-E321-4A53-953D-EDD1DD48EEDC}" type="presOf" srcId="{4A8F47AD-EA87-4F62-9897-5BB6ABA4C8BD}" destId="{72E98E2A-4F7C-4D25-A082-380DFB33D8C3}" srcOrd="0" destOrd="0" presId="urn:microsoft.com/office/officeart/2005/8/layout/hList1"/>
    <dgm:cxn modelId="{633A2AC2-BB59-482A-91B7-4AB323FF6F7E}" type="presOf" srcId="{5DB5D2B0-88FA-43A8-888A-0579C54EC943}" destId="{3742CD64-DEEA-47EE-8318-0652BDF93958}" srcOrd="0" destOrd="1" presId="urn:microsoft.com/office/officeart/2005/8/layout/hList1"/>
    <dgm:cxn modelId="{14114672-42ED-4DA7-9900-02F3574CBEE4}" type="presOf" srcId="{5CB9FE43-6010-44F6-BF75-E09D22D5C083}" destId="{3742CD64-DEEA-47EE-8318-0652BDF93958}" srcOrd="0" destOrd="3" presId="urn:microsoft.com/office/officeart/2005/8/layout/hList1"/>
    <dgm:cxn modelId="{7A607CFB-8B3A-4B4F-B5AD-A2249B6177F7}" type="presOf" srcId="{6A007977-8831-4F5C-96B0-32145DB9E455}" destId="{B06A7574-D9CF-4A97-85BC-92EB55AEA550}" srcOrd="0" destOrd="0" presId="urn:microsoft.com/office/officeart/2005/8/layout/hList1"/>
    <dgm:cxn modelId="{AA0C99AC-63C0-4DC0-BCAD-F85DDF0B7974}" type="presOf" srcId="{4E434D95-8C4A-48AE-A746-85E3882CE75A}" destId="{0E8320C7-C16A-4EAB-BE5F-D178158AED8D}" srcOrd="0" destOrd="0" presId="urn:microsoft.com/office/officeart/2005/8/layout/hList1"/>
    <dgm:cxn modelId="{EFA06F18-68C0-4E49-A7F1-895FA2D24F6E}" srcId="{6A007977-8831-4F5C-96B0-32145DB9E455}" destId="{E5D6FA4F-8D1C-4AF9-8DDB-E731080BCC6B}" srcOrd="1" destOrd="0" parTransId="{61238043-4946-41D3-994C-F84E0C288267}" sibTransId="{5750554B-ECF5-41B2-A7C9-3706CE767414}"/>
    <dgm:cxn modelId="{53DC830D-A892-4ED5-B351-1E7368FDA25F}" srcId="{40D6E4D5-9E60-4617-BA5F-06C46F0FE302}" destId="{5BCAE6FA-2453-4905-91DF-29663B938C06}" srcOrd="2" destOrd="0" parTransId="{F39617BD-C78A-4930-8EE3-0393D4E54018}" sibTransId="{234F86FA-504C-484E-A313-492B91C81308}"/>
    <dgm:cxn modelId="{F517101C-1DDC-470C-8931-9B3E9415EE7C}" type="presOf" srcId="{40D6E4D5-9E60-4617-BA5F-06C46F0FE302}" destId="{46BCFD8D-8871-4AF8-8F83-BD4E766A7881}" srcOrd="0" destOrd="0" presId="urn:microsoft.com/office/officeart/2005/8/layout/hList1"/>
    <dgm:cxn modelId="{517A2906-C37D-4B63-B007-63E33374CA0F}" type="presOf" srcId="{9B59BD04-9A27-4C5D-934F-28E0A3D97FF4}" destId="{3742CD64-DEEA-47EE-8318-0652BDF93958}" srcOrd="0" destOrd="0" presId="urn:microsoft.com/office/officeart/2005/8/layout/hList1"/>
    <dgm:cxn modelId="{4A542F07-9BBF-4D5E-B4D8-95933FE6FEEF}" srcId="{B5A4BAAE-93DC-42C9-947E-705F5E2614E6}" destId="{B3BA378D-57E2-42E9-850C-DEDCDAE08F1D}" srcOrd="0" destOrd="0" parTransId="{C036B88F-6784-48B2-AE03-68B4C034FC11}" sibTransId="{0E95FF8C-6CC0-4169-8A2A-5BD8A3BA75F4}"/>
    <dgm:cxn modelId="{BBFA2424-443E-4BBF-B94E-8B57D9B791C9}" type="presOf" srcId="{88A5A985-9363-4EA6-BCE9-23575CD190FD}" destId="{0E8320C7-C16A-4EAB-BE5F-D178158AED8D}" srcOrd="0" destOrd="1" presId="urn:microsoft.com/office/officeart/2005/8/layout/hList1"/>
    <dgm:cxn modelId="{7F528E5A-8CDC-4CA1-910B-0B633EE6C38A}" type="presOf" srcId="{A3FBBFD4-F392-4457-9D20-0BB39FE4C659}" destId="{72E98E2A-4F7C-4D25-A082-380DFB33D8C3}" srcOrd="0" destOrd="2" presId="urn:microsoft.com/office/officeart/2005/8/layout/hList1"/>
    <dgm:cxn modelId="{0AC85F68-FE46-495C-AB33-EC7C90B372CA}" srcId="{B5A4BAAE-93DC-42C9-947E-705F5E2614E6}" destId="{40D6E4D5-9E60-4617-BA5F-06C46F0FE302}" srcOrd="2" destOrd="0" parTransId="{5DCFEBC5-FC0A-477D-A73D-0530AE7619C4}" sibTransId="{FCAE07B7-C6BC-4070-A83B-07E31A5BF582}"/>
    <dgm:cxn modelId="{60029E6C-373B-41EF-AED0-726EB46EA3AB}" srcId="{B5A4BAAE-93DC-42C9-947E-705F5E2614E6}" destId="{6A007977-8831-4F5C-96B0-32145DB9E455}" srcOrd="1" destOrd="0" parTransId="{E160C051-2442-4BA1-878A-5B5A038F3EDF}" sibTransId="{58D8DD48-C765-41D7-A1DE-F48659326881}"/>
    <dgm:cxn modelId="{3862CC25-B207-4576-AEAB-53BA18297272}" srcId="{6A007977-8831-4F5C-96B0-32145DB9E455}" destId="{4A8F47AD-EA87-4F62-9897-5BB6ABA4C8BD}" srcOrd="0" destOrd="0" parTransId="{AFD10579-316D-419F-A962-47DC512ED7C4}" sibTransId="{8ECC11D1-4913-4BAB-BC32-4C4C05CA4ED6}"/>
    <dgm:cxn modelId="{8FFBFC06-6D74-48FB-A860-DFDA5595E1BC}" srcId="{B3BA378D-57E2-42E9-850C-DEDCDAE08F1D}" destId="{9CD07CBD-67F4-4977-B9AD-8B9FE3360C3A}" srcOrd="2" destOrd="0" parTransId="{96C111CA-E935-4ADD-A92E-CF8B0D0AB752}" sibTransId="{FC9A3492-BE1A-4521-8137-15165A91294C}"/>
    <dgm:cxn modelId="{5B62ACD4-5F48-4CE4-92C7-26F281DC63A0}" srcId="{40D6E4D5-9E60-4617-BA5F-06C46F0FE302}" destId="{4E434D95-8C4A-48AE-A746-85E3882CE75A}" srcOrd="0" destOrd="0" parTransId="{F612333D-A594-4A1C-9427-1952BF4B6CE8}" sibTransId="{E8E665F3-EF9C-4BD6-9950-D72DE2914566}"/>
    <dgm:cxn modelId="{AA8D7085-BE36-484D-852B-D627963D3C0A}" srcId="{40D6E4D5-9E60-4617-BA5F-06C46F0FE302}" destId="{88A5A985-9363-4EA6-BCE9-23575CD190FD}" srcOrd="1" destOrd="0" parTransId="{FA5D3B07-8675-42ED-B477-99DAC8E6952C}" sibTransId="{1EFF5878-F0C8-4A3F-ADCC-6E8152DCB11E}"/>
    <dgm:cxn modelId="{F4ACD88B-44D4-434E-B7EB-BC43FEB26E56}" type="presOf" srcId="{B3BA378D-57E2-42E9-850C-DEDCDAE08F1D}" destId="{067B8A31-C9FA-48F3-BAE8-AE59679CB887}" srcOrd="0" destOrd="0" presId="urn:microsoft.com/office/officeart/2005/8/layout/hList1"/>
    <dgm:cxn modelId="{226A56A8-A300-425B-95B9-0B5C42C8EC75}" type="presOf" srcId="{E5D6FA4F-8D1C-4AF9-8DDB-E731080BCC6B}" destId="{72E98E2A-4F7C-4D25-A082-380DFB33D8C3}" srcOrd="0" destOrd="1" presId="urn:microsoft.com/office/officeart/2005/8/layout/hList1"/>
    <dgm:cxn modelId="{04A7BB11-8E24-4AD0-B0B9-615CB3DDC07B}" srcId="{B3BA378D-57E2-42E9-850C-DEDCDAE08F1D}" destId="{9B59BD04-9A27-4C5D-934F-28E0A3D97FF4}" srcOrd="0" destOrd="0" parTransId="{A87BC484-6043-4C4C-B7BE-15CE7F7A1D8B}" sibTransId="{D2E3C2D7-B009-4D0A-95F0-5F5D9FAF8B7D}"/>
    <dgm:cxn modelId="{43157F19-E21E-46A6-9DEB-36C76CCFBD48}" type="presOf" srcId="{B5A4BAAE-93DC-42C9-947E-705F5E2614E6}" destId="{19855DEF-FAA9-485F-B585-F52C782AAA25}" srcOrd="0" destOrd="0" presId="urn:microsoft.com/office/officeart/2005/8/layout/hList1"/>
    <dgm:cxn modelId="{B6FFC85B-C649-4D84-95AF-1501F47795F6}" srcId="{B3BA378D-57E2-42E9-850C-DEDCDAE08F1D}" destId="{5CB9FE43-6010-44F6-BF75-E09D22D5C083}" srcOrd="3" destOrd="0" parTransId="{3A0078D9-71DB-477D-8068-45231E10A669}" sibTransId="{2DD365A2-C2B1-4725-9EE0-30A3D1B9557A}"/>
    <dgm:cxn modelId="{0A6F9DAE-AF09-4798-8AEA-E33597F52D08}" type="presParOf" srcId="{19855DEF-FAA9-485F-B585-F52C782AAA25}" destId="{C7C4DE12-4932-44EE-AD0C-7864CF1EC814}" srcOrd="0" destOrd="0" presId="urn:microsoft.com/office/officeart/2005/8/layout/hList1"/>
    <dgm:cxn modelId="{4A5B21B3-0498-4619-A861-DFA8D17E7B78}" type="presParOf" srcId="{C7C4DE12-4932-44EE-AD0C-7864CF1EC814}" destId="{067B8A31-C9FA-48F3-BAE8-AE59679CB887}" srcOrd="0" destOrd="0" presId="urn:microsoft.com/office/officeart/2005/8/layout/hList1"/>
    <dgm:cxn modelId="{C687B197-9274-4834-A195-DA6EA3E2C7A1}" type="presParOf" srcId="{C7C4DE12-4932-44EE-AD0C-7864CF1EC814}" destId="{3742CD64-DEEA-47EE-8318-0652BDF93958}" srcOrd="1" destOrd="0" presId="urn:microsoft.com/office/officeart/2005/8/layout/hList1"/>
    <dgm:cxn modelId="{F597F20E-1E90-414F-9AB3-06A0D00D797C}" type="presParOf" srcId="{19855DEF-FAA9-485F-B585-F52C782AAA25}" destId="{B11F7EA4-308F-4EFE-B028-C43DD3AE09FA}" srcOrd="1" destOrd="0" presId="urn:microsoft.com/office/officeart/2005/8/layout/hList1"/>
    <dgm:cxn modelId="{C9760E7B-1575-4481-AF67-76DD482A8AEC}" type="presParOf" srcId="{19855DEF-FAA9-485F-B585-F52C782AAA25}" destId="{0F1D6197-8EC1-4621-9A25-04FB29E556CA}" srcOrd="2" destOrd="0" presId="urn:microsoft.com/office/officeart/2005/8/layout/hList1"/>
    <dgm:cxn modelId="{71EAD14C-516C-4DE9-B5BB-3A423A9F675F}" type="presParOf" srcId="{0F1D6197-8EC1-4621-9A25-04FB29E556CA}" destId="{B06A7574-D9CF-4A97-85BC-92EB55AEA550}" srcOrd="0" destOrd="0" presId="urn:microsoft.com/office/officeart/2005/8/layout/hList1"/>
    <dgm:cxn modelId="{73004E9C-6FDF-4303-996E-5F88CF3B7567}" type="presParOf" srcId="{0F1D6197-8EC1-4621-9A25-04FB29E556CA}" destId="{72E98E2A-4F7C-4D25-A082-380DFB33D8C3}" srcOrd="1" destOrd="0" presId="urn:microsoft.com/office/officeart/2005/8/layout/hList1"/>
    <dgm:cxn modelId="{4E3EB87F-0782-4BF2-93C4-DEF61F430700}" type="presParOf" srcId="{19855DEF-FAA9-485F-B585-F52C782AAA25}" destId="{B09F2CCC-C245-4563-8ED9-A5736D783AE1}" srcOrd="3" destOrd="0" presId="urn:microsoft.com/office/officeart/2005/8/layout/hList1"/>
    <dgm:cxn modelId="{81D0C405-DD80-43C5-8140-EA3F8B14C623}" type="presParOf" srcId="{19855DEF-FAA9-485F-B585-F52C782AAA25}" destId="{AB567723-DCD7-40FE-BAA4-BAE67383D763}" srcOrd="4" destOrd="0" presId="urn:microsoft.com/office/officeart/2005/8/layout/hList1"/>
    <dgm:cxn modelId="{49523F5B-E925-4C25-9C05-A5CB0D382AE2}" type="presParOf" srcId="{AB567723-DCD7-40FE-BAA4-BAE67383D763}" destId="{46BCFD8D-8871-4AF8-8F83-BD4E766A7881}" srcOrd="0" destOrd="0" presId="urn:microsoft.com/office/officeart/2005/8/layout/hList1"/>
    <dgm:cxn modelId="{A38F9385-A1CD-4DC4-95AB-379297046FD5}" type="presParOf" srcId="{AB567723-DCD7-40FE-BAA4-BAE67383D763}" destId="{0E8320C7-C16A-4EAB-BE5F-D178158AED8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B1E88C-B6E8-40A0-A8DD-E91C865B6931}"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472F4939-5BBE-47EB-B4C5-1B8E21121018}">
      <dgm:prSet phldrT="[Text]"/>
      <dgm:spPr>
        <a:solidFill>
          <a:schemeClr val="bg2">
            <a:lumMod val="10000"/>
            <a:alpha val="50000"/>
          </a:schemeClr>
        </a:solidFill>
        <a:ln>
          <a:solidFill>
            <a:schemeClr val="tx1">
              <a:lumMod val="85000"/>
              <a:lumOff val="15000"/>
            </a:schemeClr>
          </a:solidFill>
        </a:ln>
      </dgm:spPr>
      <dgm:t>
        <a:bodyPr/>
        <a:lstStyle/>
        <a:p>
          <a:r>
            <a:rPr lang="en-US" dirty="0"/>
            <a:t>Do no harm, safety first, and reliability effect on standard of care</a:t>
          </a:r>
        </a:p>
      </dgm:t>
    </dgm:pt>
    <dgm:pt modelId="{C8CCCEAE-1A63-4D6B-829A-2B5910E03ED9}" type="parTrans" cxnId="{9AD14112-2CBC-43B0-B27D-186F298639D3}">
      <dgm:prSet/>
      <dgm:spPr/>
      <dgm:t>
        <a:bodyPr/>
        <a:lstStyle/>
        <a:p>
          <a:endParaRPr lang="en-US"/>
        </a:p>
      </dgm:t>
    </dgm:pt>
    <dgm:pt modelId="{83E77ED8-0725-4F48-9524-6EB3A7ED3C21}" type="sibTrans" cxnId="{9AD14112-2CBC-43B0-B27D-186F298639D3}">
      <dgm:prSet/>
      <dgm:spPr/>
      <dgm:t>
        <a:bodyPr/>
        <a:lstStyle/>
        <a:p>
          <a:endParaRPr lang="en-US"/>
        </a:p>
      </dgm:t>
    </dgm:pt>
    <dgm:pt modelId="{694BC6AD-61D8-4F98-848D-33C8E087C475}">
      <dgm:prSet phldrT="[Text]"/>
      <dgm:spPr>
        <a:solidFill>
          <a:schemeClr val="bg2">
            <a:lumMod val="10000"/>
            <a:alpha val="50000"/>
          </a:schemeClr>
        </a:solidFill>
        <a:ln>
          <a:solidFill>
            <a:schemeClr val="tx1">
              <a:lumMod val="85000"/>
              <a:lumOff val="15000"/>
            </a:schemeClr>
          </a:solidFill>
        </a:ln>
      </dgm:spPr>
      <dgm:t>
        <a:bodyPr/>
        <a:lstStyle/>
        <a:p>
          <a:r>
            <a:rPr lang="en-US" dirty="0"/>
            <a:t>Government as dominant purchaser</a:t>
          </a:r>
        </a:p>
      </dgm:t>
    </dgm:pt>
    <dgm:pt modelId="{BC729855-94A1-4462-A897-2C374BDFA41A}" type="parTrans" cxnId="{A7BB9B4C-2441-43C8-BF21-4E5221C00BF3}">
      <dgm:prSet/>
      <dgm:spPr/>
      <dgm:t>
        <a:bodyPr/>
        <a:lstStyle/>
        <a:p>
          <a:endParaRPr lang="en-US"/>
        </a:p>
      </dgm:t>
    </dgm:pt>
    <dgm:pt modelId="{20C49B4F-1FB3-4B58-9419-E48863F3EA66}" type="sibTrans" cxnId="{A7BB9B4C-2441-43C8-BF21-4E5221C00BF3}">
      <dgm:prSet/>
      <dgm:spPr/>
      <dgm:t>
        <a:bodyPr/>
        <a:lstStyle/>
        <a:p>
          <a:endParaRPr lang="en-US"/>
        </a:p>
      </dgm:t>
    </dgm:pt>
    <dgm:pt modelId="{03EACF48-57A2-4420-B186-DCF21819C7EC}">
      <dgm:prSet phldrT="[Text]"/>
      <dgm:spPr>
        <a:solidFill>
          <a:schemeClr val="bg2">
            <a:lumMod val="10000"/>
            <a:alpha val="50000"/>
          </a:schemeClr>
        </a:solidFill>
        <a:ln>
          <a:solidFill>
            <a:schemeClr val="tx1">
              <a:lumMod val="85000"/>
              <a:lumOff val="15000"/>
            </a:schemeClr>
          </a:solidFill>
        </a:ln>
      </dgm:spPr>
      <dgm:t>
        <a:bodyPr/>
        <a:lstStyle/>
        <a:p>
          <a:r>
            <a:rPr lang="en-US" dirty="0"/>
            <a:t>Eminence &amp; consensus driven decisions as collaboration increases</a:t>
          </a:r>
        </a:p>
      </dgm:t>
    </dgm:pt>
    <dgm:pt modelId="{317A17A5-F9B5-4AE2-934E-7C2E0063C944}" type="parTrans" cxnId="{DB397CA5-757A-493E-BEE1-7C02F1C933E6}">
      <dgm:prSet/>
      <dgm:spPr/>
      <dgm:t>
        <a:bodyPr/>
        <a:lstStyle/>
        <a:p>
          <a:endParaRPr lang="en-US"/>
        </a:p>
      </dgm:t>
    </dgm:pt>
    <dgm:pt modelId="{C065A39C-C2AE-4A68-8CAB-9EB24DA8B85D}" type="sibTrans" cxnId="{DB397CA5-757A-493E-BEE1-7C02F1C933E6}">
      <dgm:prSet/>
      <dgm:spPr/>
      <dgm:t>
        <a:bodyPr/>
        <a:lstStyle/>
        <a:p>
          <a:endParaRPr lang="en-US"/>
        </a:p>
      </dgm:t>
    </dgm:pt>
    <dgm:pt modelId="{F5296A5D-66BB-438D-96EA-29795F1FF1DB}">
      <dgm:prSet phldrT="[Text]"/>
      <dgm:spPr>
        <a:solidFill>
          <a:schemeClr val="bg2">
            <a:lumMod val="10000"/>
            <a:alpha val="50000"/>
          </a:schemeClr>
        </a:solidFill>
        <a:ln>
          <a:solidFill>
            <a:schemeClr val="tx1">
              <a:lumMod val="85000"/>
              <a:lumOff val="15000"/>
            </a:schemeClr>
          </a:solidFill>
        </a:ln>
      </dgm:spPr>
      <dgm:t>
        <a:bodyPr/>
        <a:lstStyle/>
        <a:p>
          <a:r>
            <a:rPr lang="en-US" dirty="0"/>
            <a:t>Statutory cruft &amp; regulatory burdens increase over time</a:t>
          </a:r>
        </a:p>
      </dgm:t>
    </dgm:pt>
    <dgm:pt modelId="{5E9E9497-1A61-4505-916C-255D66CD43E1}" type="parTrans" cxnId="{FFDC3CA5-2580-4C39-8165-53F7F26B3541}">
      <dgm:prSet/>
      <dgm:spPr/>
      <dgm:t>
        <a:bodyPr/>
        <a:lstStyle/>
        <a:p>
          <a:endParaRPr lang="en-US"/>
        </a:p>
      </dgm:t>
    </dgm:pt>
    <dgm:pt modelId="{CC599EE3-AA81-40C4-B885-2448F547FB92}" type="sibTrans" cxnId="{FFDC3CA5-2580-4C39-8165-53F7F26B3541}">
      <dgm:prSet/>
      <dgm:spPr/>
      <dgm:t>
        <a:bodyPr/>
        <a:lstStyle/>
        <a:p>
          <a:endParaRPr lang="en-US"/>
        </a:p>
      </dgm:t>
    </dgm:pt>
    <dgm:pt modelId="{C79E4025-C0A4-460B-B32F-EEDFB22266BD}">
      <dgm:prSet phldrT="[Text]"/>
      <dgm:spPr>
        <a:solidFill>
          <a:schemeClr val="bg2">
            <a:lumMod val="10000"/>
            <a:alpha val="50000"/>
          </a:schemeClr>
        </a:solidFill>
        <a:ln>
          <a:solidFill>
            <a:schemeClr val="tx1">
              <a:lumMod val="85000"/>
              <a:lumOff val="15000"/>
            </a:schemeClr>
          </a:solidFill>
        </a:ln>
      </dgm:spPr>
      <dgm:t>
        <a:bodyPr/>
        <a:lstStyle/>
        <a:p>
          <a:r>
            <a:rPr lang="en-US" dirty="0"/>
            <a:t>Outcomes based payments intermediation &amp; pricing pressure</a:t>
          </a:r>
        </a:p>
      </dgm:t>
    </dgm:pt>
    <dgm:pt modelId="{CBB8322C-83F6-4402-B3AB-58829953AC90}" type="sibTrans" cxnId="{BB7C95EB-C80F-4DD2-9F35-A5F0DE905C72}">
      <dgm:prSet/>
      <dgm:spPr/>
      <dgm:t>
        <a:bodyPr/>
        <a:lstStyle/>
        <a:p>
          <a:endParaRPr lang="en-US"/>
        </a:p>
      </dgm:t>
    </dgm:pt>
    <dgm:pt modelId="{9DDCE275-6CA9-4123-99ED-6BB3BA19A739}" type="parTrans" cxnId="{BB7C95EB-C80F-4DD2-9F35-A5F0DE905C72}">
      <dgm:prSet/>
      <dgm:spPr/>
      <dgm:t>
        <a:bodyPr/>
        <a:lstStyle/>
        <a:p>
          <a:endParaRPr lang="en-US"/>
        </a:p>
      </dgm:t>
    </dgm:pt>
    <dgm:pt modelId="{9911EDFD-B986-468D-97BE-F1BD4AE22CB7}">
      <dgm:prSet phldrT="[Text]"/>
      <dgm:spPr>
        <a:solidFill>
          <a:schemeClr val="bg2">
            <a:lumMod val="10000"/>
            <a:alpha val="50000"/>
          </a:schemeClr>
        </a:solidFill>
        <a:ln>
          <a:solidFill>
            <a:schemeClr val="tx1">
              <a:lumMod val="85000"/>
              <a:lumOff val="15000"/>
            </a:schemeClr>
          </a:solidFill>
        </a:ln>
      </dgm:spPr>
      <dgm:t>
        <a:bodyPr/>
        <a:lstStyle/>
        <a:p>
          <a:r>
            <a:rPr lang="en-US" dirty="0"/>
            <a:t>Increased use of alternate sites of care</a:t>
          </a:r>
        </a:p>
      </dgm:t>
    </dgm:pt>
    <dgm:pt modelId="{E0A8C85F-B4DD-4852-8B34-3519B820803D}" type="parTrans" cxnId="{2716C53C-4C9C-4341-A8C0-F008B21BAE9C}">
      <dgm:prSet/>
      <dgm:spPr/>
      <dgm:t>
        <a:bodyPr/>
        <a:lstStyle/>
        <a:p>
          <a:endParaRPr lang="en-US"/>
        </a:p>
      </dgm:t>
    </dgm:pt>
    <dgm:pt modelId="{C29EB4E6-159D-4B96-914B-E1EC3469CE35}" type="sibTrans" cxnId="{2716C53C-4C9C-4341-A8C0-F008B21BAE9C}">
      <dgm:prSet/>
      <dgm:spPr/>
      <dgm:t>
        <a:bodyPr/>
        <a:lstStyle/>
        <a:p>
          <a:endParaRPr lang="en-US"/>
        </a:p>
      </dgm:t>
    </dgm:pt>
    <dgm:pt modelId="{194C3DC0-F53B-4F3E-8351-AC28C11732C5}" type="pres">
      <dgm:prSet presAssocID="{94B1E88C-B6E8-40A0-A8DD-E91C865B6931}" presName="diagram" presStyleCnt="0">
        <dgm:presLayoutVars>
          <dgm:dir/>
          <dgm:resizeHandles val="exact"/>
        </dgm:presLayoutVars>
      </dgm:prSet>
      <dgm:spPr/>
      <dgm:t>
        <a:bodyPr/>
        <a:lstStyle/>
        <a:p>
          <a:endParaRPr lang="en-US"/>
        </a:p>
      </dgm:t>
    </dgm:pt>
    <dgm:pt modelId="{6D61A14F-DA45-4887-9121-2AE5C4734BB4}" type="pres">
      <dgm:prSet presAssocID="{472F4939-5BBE-47EB-B4C5-1B8E21121018}" presName="node" presStyleLbl="node1" presStyleIdx="0" presStyleCnt="6">
        <dgm:presLayoutVars>
          <dgm:bulletEnabled val="1"/>
        </dgm:presLayoutVars>
      </dgm:prSet>
      <dgm:spPr/>
      <dgm:t>
        <a:bodyPr/>
        <a:lstStyle/>
        <a:p>
          <a:endParaRPr lang="en-US"/>
        </a:p>
      </dgm:t>
    </dgm:pt>
    <dgm:pt modelId="{3166091F-B9C9-4358-8AE0-71229E7DFA18}" type="pres">
      <dgm:prSet presAssocID="{83E77ED8-0725-4F48-9524-6EB3A7ED3C21}" presName="sibTrans" presStyleCnt="0"/>
      <dgm:spPr/>
    </dgm:pt>
    <dgm:pt modelId="{726FC57D-C4E9-45CA-B73E-17E0CCB014A5}" type="pres">
      <dgm:prSet presAssocID="{F5296A5D-66BB-438D-96EA-29795F1FF1DB}" presName="node" presStyleLbl="node1" presStyleIdx="1" presStyleCnt="6">
        <dgm:presLayoutVars>
          <dgm:bulletEnabled val="1"/>
        </dgm:presLayoutVars>
      </dgm:prSet>
      <dgm:spPr/>
      <dgm:t>
        <a:bodyPr/>
        <a:lstStyle/>
        <a:p>
          <a:endParaRPr lang="en-US"/>
        </a:p>
      </dgm:t>
    </dgm:pt>
    <dgm:pt modelId="{E45E9EF0-AFFE-4F9C-86D7-80047EE7491F}" type="pres">
      <dgm:prSet presAssocID="{CC599EE3-AA81-40C4-B885-2448F547FB92}" presName="sibTrans" presStyleCnt="0"/>
      <dgm:spPr/>
    </dgm:pt>
    <dgm:pt modelId="{035BBE06-FBE7-4FAB-A593-1A986E5E2815}" type="pres">
      <dgm:prSet presAssocID="{694BC6AD-61D8-4F98-848D-33C8E087C475}" presName="node" presStyleLbl="node1" presStyleIdx="2" presStyleCnt="6">
        <dgm:presLayoutVars>
          <dgm:bulletEnabled val="1"/>
        </dgm:presLayoutVars>
      </dgm:prSet>
      <dgm:spPr/>
      <dgm:t>
        <a:bodyPr/>
        <a:lstStyle/>
        <a:p>
          <a:endParaRPr lang="en-US"/>
        </a:p>
      </dgm:t>
    </dgm:pt>
    <dgm:pt modelId="{9AD74B9E-A6F9-4610-AEEE-812A99854950}" type="pres">
      <dgm:prSet presAssocID="{20C49B4F-1FB3-4B58-9419-E48863F3EA66}" presName="sibTrans" presStyleCnt="0"/>
      <dgm:spPr/>
    </dgm:pt>
    <dgm:pt modelId="{AA20723E-AD1A-44B6-A79E-027A313B6CC4}" type="pres">
      <dgm:prSet presAssocID="{C79E4025-C0A4-460B-B32F-EEDFB22266BD}" presName="node" presStyleLbl="node1" presStyleIdx="3" presStyleCnt="6">
        <dgm:presLayoutVars>
          <dgm:bulletEnabled val="1"/>
        </dgm:presLayoutVars>
      </dgm:prSet>
      <dgm:spPr/>
      <dgm:t>
        <a:bodyPr/>
        <a:lstStyle/>
        <a:p>
          <a:endParaRPr lang="en-US"/>
        </a:p>
      </dgm:t>
    </dgm:pt>
    <dgm:pt modelId="{A39B3C8A-C285-4F8A-B7CB-32B2F161BB7E}" type="pres">
      <dgm:prSet presAssocID="{CBB8322C-83F6-4402-B3AB-58829953AC90}" presName="sibTrans" presStyleCnt="0"/>
      <dgm:spPr/>
    </dgm:pt>
    <dgm:pt modelId="{40C77795-8C94-4447-A2C0-957F291907D1}" type="pres">
      <dgm:prSet presAssocID="{03EACF48-57A2-4420-B186-DCF21819C7EC}" presName="node" presStyleLbl="node1" presStyleIdx="4" presStyleCnt="6">
        <dgm:presLayoutVars>
          <dgm:bulletEnabled val="1"/>
        </dgm:presLayoutVars>
      </dgm:prSet>
      <dgm:spPr/>
      <dgm:t>
        <a:bodyPr/>
        <a:lstStyle/>
        <a:p>
          <a:endParaRPr lang="en-US"/>
        </a:p>
      </dgm:t>
    </dgm:pt>
    <dgm:pt modelId="{A4870897-D4C0-416D-87BE-0198099F4535}" type="pres">
      <dgm:prSet presAssocID="{C065A39C-C2AE-4A68-8CAB-9EB24DA8B85D}" presName="sibTrans" presStyleCnt="0"/>
      <dgm:spPr/>
    </dgm:pt>
    <dgm:pt modelId="{AA527161-55A8-4FAF-9620-8FEB1C21E781}" type="pres">
      <dgm:prSet presAssocID="{9911EDFD-B986-468D-97BE-F1BD4AE22CB7}" presName="node" presStyleLbl="node1" presStyleIdx="5" presStyleCnt="6">
        <dgm:presLayoutVars>
          <dgm:bulletEnabled val="1"/>
        </dgm:presLayoutVars>
      </dgm:prSet>
      <dgm:spPr/>
      <dgm:t>
        <a:bodyPr/>
        <a:lstStyle/>
        <a:p>
          <a:endParaRPr lang="en-US"/>
        </a:p>
      </dgm:t>
    </dgm:pt>
  </dgm:ptLst>
  <dgm:cxnLst>
    <dgm:cxn modelId="{F804E903-4B4B-4DD2-8906-41DEF6E1AF0F}" type="presOf" srcId="{F5296A5D-66BB-438D-96EA-29795F1FF1DB}" destId="{726FC57D-C4E9-45CA-B73E-17E0CCB014A5}" srcOrd="0" destOrd="0" presId="urn:microsoft.com/office/officeart/2005/8/layout/default#2"/>
    <dgm:cxn modelId="{54F40695-F8E0-4065-AABE-E71C31929A7D}" type="presOf" srcId="{694BC6AD-61D8-4F98-848D-33C8E087C475}" destId="{035BBE06-FBE7-4FAB-A593-1A986E5E2815}" srcOrd="0" destOrd="0" presId="urn:microsoft.com/office/officeart/2005/8/layout/default#2"/>
    <dgm:cxn modelId="{A3433A07-A566-4A27-A1A0-CB05A1270D5D}" type="presOf" srcId="{472F4939-5BBE-47EB-B4C5-1B8E21121018}" destId="{6D61A14F-DA45-4887-9121-2AE5C4734BB4}" srcOrd="0" destOrd="0" presId="urn:microsoft.com/office/officeart/2005/8/layout/default#2"/>
    <dgm:cxn modelId="{FFDC3CA5-2580-4C39-8165-53F7F26B3541}" srcId="{94B1E88C-B6E8-40A0-A8DD-E91C865B6931}" destId="{F5296A5D-66BB-438D-96EA-29795F1FF1DB}" srcOrd="1" destOrd="0" parTransId="{5E9E9497-1A61-4505-916C-255D66CD43E1}" sibTransId="{CC599EE3-AA81-40C4-B885-2448F547FB92}"/>
    <dgm:cxn modelId="{2716C53C-4C9C-4341-A8C0-F008B21BAE9C}" srcId="{94B1E88C-B6E8-40A0-A8DD-E91C865B6931}" destId="{9911EDFD-B986-468D-97BE-F1BD4AE22CB7}" srcOrd="5" destOrd="0" parTransId="{E0A8C85F-B4DD-4852-8B34-3519B820803D}" sibTransId="{C29EB4E6-159D-4B96-914B-E1EC3469CE35}"/>
    <dgm:cxn modelId="{BB7C95EB-C80F-4DD2-9F35-A5F0DE905C72}" srcId="{94B1E88C-B6E8-40A0-A8DD-E91C865B6931}" destId="{C79E4025-C0A4-460B-B32F-EEDFB22266BD}" srcOrd="3" destOrd="0" parTransId="{9DDCE275-6CA9-4123-99ED-6BB3BA19A739}" sibTransId="{CBB8322C-83F6-4402-B3AB-58829953AC90}"/>
    <dgm:cxn modelId="{DAC71675-5C85-4212-89F5-96E3AC8CA049}" type="presOf" srcId="{C79E4025-C0A4-460B-B32F-EEDFB22266BD}" destId="{AA20723E-AD1A-44B6-A79E-027A313B6CC4}" srcOrd="0" destOrd="0" presId="urn:microsoft.com/office/officeart/2005/8/layout/default#2"/>
    <dgm:cxn modelId="{DB397CA5-757A-493E-BEE1-7C02F1C933E6}" srcId="{94B1E88C-B6E8-40A0-A8DD-E91C865B6931}" destId="{03EACF48-57A2-4420-B186-DCF21819C7EC}" srcOrd="4" destOrd="0" parTransId="{317A17A5-F9B5-4AE2-934E-7C2E0063C944}" sibTransId="{C065A39C-C2AE-4A68-8CAB-9EB24DA8B85D}"/>
    <dgm:cxn modelId="{A7BB9B4C-2441-43C8-BF21-4E5221C00BF3}" srcId="{94B1E88C-B6E8-40A0-A8DD-E91C865B6931}" destId="{694BC6AD-61D8-4F98-848D-33C8E087C475}" srcOrd="2" destOrd="0" parTransId="{BC729855-94A1-4462-A897-2C374BDFA41A}" sibTransId="{20C49B4F-1FB3-4B58-9419-E48863F3EA66}"/>
    <dgm:cxn modelId="{9AD14112-2CBC-43B0-B27D-186F298639D3}" srcId="{94B1E88C-B6E8-40A0-A8DD-E91C865B6931}" destId="{472F4939-5BBE-47EB-B4C5-1B8E21121018}" srcOrd="0" destOrd="0" parTransId="{C8CCCEAE-1A63-4D6B-829A-2B5910E03ED9}" sibTransId="{83E77ED8-0725-4F48-9524-6EB3A7ED3C21}"/>
    <dgm:cxn modelId="{7A35C05A-925E-4CDB-9C0E-A7B9BE23348F}" type="presOf" srcId="{03EACF48-57A2-4420-B186-DCF21819C7EC}" destId="{40C77795-8C94-4447-A2C0-957F291907D1}" srcOrd="0" destOrd="0" presId="urn:microsoft.com/office/officeart/2005/8/layout/default#2"/>
    <dgm:cxn modelId="{4833F733-F64A-48F3-9D2D-33937A23B948}" type="presOf" srcId="{94B1E88C-B6E8-40A0-A8DD-E91C865B6931}" destId="{194C3DC0-F53B-4F3E-8351-AC28C11732C5}" srcOrd="0" destOrd="0" presId="urn:microsoft.com/office/officeart/2005/8/layout/default#2"/>
    <dgm:cxn modelId="{49E21A94-CB84-4ABD-BE2C-248DB427A733}" type="presOf" srcId="{9911EDFD-B986-468D-97BE-F1BD4AE22CB7}" destId="{AA527161-55A8-4FAF-9620-8FEB1C21E781}" srcOrd="0" destOrd="0" presId="urn:microsoft.com/office/officeart/2005/8/layout/default#2"/>
    <dgm:cxn modelId="{216781E5-F650-4074-AD5F-E9B786E7A59F}" type="presParOf" srcId="{194C3DC0-F53B-4F3E-8351-AC28C11732C5}" destId="{6D61A14F-DA45-4887-9121-2AE5C4734BB4}" srcOrd="0" destOrd="0" presId="urn:microsoft.com/office/officeart/2005/8/layout/default#2"/>
    <dgm:cxn modelId="{DA038C69-3D8D-4996-8371-D1DD8FBE3741}" type="presParOf" srcId="{194C3DC0-F53B-4F3E-8351-AC28C11732C5}" destId="{3166091F-B9C9-4358-8AE0-71229E7DFA18}" srcOrd="1" destOrd="0" presId="urn:microsoft.com/office/officeart/2005/8/layout/default#2"/>
    <dgm:cxn modelId="{620A3772-3BFC-45F7-961A-884A85EEDD20}" type="presParOf" srcId="{194C3DC0-F53B-4F3E-8351-AC28C11732C5}" destId="{726FC57D-C4E9-45CA-B73E-17E0CCB014A5}" srcOrd="2" destOrd="0" presId="urn:microsoft.com/office/officeart/2005/8/layout/default#2"/>
    <dgm:cxn modelId="{0EC1B6B1-5F98-445C-9666-1EA6C9590035}" type="presParOf" srcId="{194C3DC0-F53B-4F3E-8351-AC28C11732C5}" destId="{E45E9EF0-AFFE-4F9C-86D7-80047EE7491F}" srcOrd="3" destOrd="0" presId="urn:microsoft.com/office/officeart/2005/8/layout/default#2"/>
    <dgm:cxn modelId="{38A91F4B-B1EB-481F-A2F9-93D10406FCBB}" type="presParOf" srcId="{194C3DC0-F53B-4F3E-8351-AC28C11732C5}" destId="{035BBE06-FBE7-4FAB-A593-1A986E5E2815}" srcOrd="4" destOrd="0" presId="urn:microsoft.com/office/officeart/2005/8/layout/default#2"/>
    <dgm:cxn modelId="{8BD5B338-1A9A-4186-B4EC-DA19E1725D41}" type="presParOf" srcId="{194C3DC0-F53B-4F3E-8351-AC28C11732C5}" destId="{9AD74B9E-A6F9-4610-AEEE-812A99854950}" srcOrd="5" destOrd="0" presId="urn:microsoft.com/office/officeart/2005/8/layout/default#2"/>
    <dgm:cxn modelId="{E77709CB-C54F-43EB-B663-D449BB9A9E4C}" type="presParOf" srcId="{194C3DC0-F53B-4F3E-8351-AC28C11732C5}" destId="{AA20723E-AD1A-44B6-A79E-027A313B6CC4}" srcOrd="6" destOrd="0" presId="urn:microsoft.com/office/officeart/2005/8/layout/default#2"/>
    <dgm:cxn modelId="{43D56B0A-3193-4AD2-B1ED-568AF4C87C73}" type="presParOf" srcId="{194C3DC0-F53B-4F3E-8351-AC28C11732C5}" destId="{A39B3C8A-C285-4F8A-B7CB-32B2F161BB7E}" srcOrd="7" destOrd="0" presId="urn:microsoft.com/office/officeart/2005/8/layout/default#2"/>
    <dgm:cxn modelId="{0A59FB6C-0EAC-488F-A3EF-6F05E6204BF2}" type="presParOf" srcId="{194C3DC0-F53B-4F3E-8351-AC28C11732C5}" destId="{40C77795-8C94-4447-A2C0-957F291907D1}" srcOrd="8" destOrd="0" presId="urn:microsoft.com/office/officeart/2005/8/layout/default#2"/>
    <dgm:cxn modelId="{5C95C7F8-205D-40D3-846E-1A2D8A878556}" type="presParOf" srcId="{194C3DC0-F53B-4F3E-8351-AC28C11732C5}" destId="{A4870897-D4C0-416D-87BE-0198099F4535}" srcOrd="9" destOrd="0" presId="urn:microsoft.com/office/officeart/2005/8/layout/default#2"/>
    <dgm:cxn modelId="{1CD73CA3-D521-4B53-9783-922F52DF0A04}" type="presParOf" srcId="{194C3DC0-F53B-4F3E-8351-AC28C11732C5}" destId="{AA527161-55A8-4FAF-9620-8FEB1C21E781}" srcOrd="10" destOrd="0" presId="urn:microsoft.com/office/officeart/2005/8/layout/defaul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27B002-139D-429F-9536-42BBE0AF1453}" type="doc">
      <dgm:prSet loTypeId="urn:microsoft.com/office/officeart/2005/8/layout/default#3" loCatId="list" qsTypeId="urn:microsoft.com/office/officeart/2005/8/quickstyle/simple4" qsCatId="simple" csTypeId="urn:microsoft.com/office/officeart/2005/8/colors/colorful1#4" csCatId="colorful" phldr="1"/>
      <dgm:spPr/>
      <dgm:t>
        <a:bodyPr/>
        <a:lstStyle/>
        <a:p>
          <a:endParaRPr lang="en-US"/>
        </a:p>
      </dgm:t>
    </dgm:pt>
    <dgm:pt modelId="{0DAA873A-D76E-4504-AD0B-6AA8D923A601}">
      <dgm:prSet phldrT="[Text]"/>
      <dgm:spPr/>
      <dgm:t>
        <a:bodyPr/>
        <a:lstStyle/>
        <a:p>
          <a:r>
            <a:rPr lang="en-US" dirty="0">
              <a:latin typeface="Segoe UI Light" pitchFamily="34" charset="0"/>
            </a:rPr>
            <a:t>Why is cost per patient per procedure / treatment going up?</a:t>
          </a:r>
        </a:p>
      </dgm:t>
    </dgm:pt>
    <dgm:pt modelId="{3082BF0A-C72B-48CC-820E-C2202E717C9E}" type="parTrans" cxnId="{81D94567-3047-4C60-8817-95C51F28A529}">
      <dgm:prSet/>
      <dgm:spPr/>
      <dgm:t>
        <a:bodyPr/>
        <a:lstStyle/>
        <a:p>
          <a:endParaRPr lang="en-US"/>
        </a:p>
      </dgm:t>
    </dgm:pt>
    <dgm:pt modelId="{A9AE8CF3-F5A9-4FB7-A645-56DE855DD049}" type="sibTrans" cxnId="{81D94567-3047-4C60-8817-95C51F28A529}">
      <dgm:prSet/>
      <dgm:spPr/>
      <dgm:t>
        <a:bodyPr/>
        <a:lstStyle/>
        <a:p>
          <a:endParaRPr lang="en-US"/>
        </a:p>
      </dgm:t>
    </dgm:pt>
    <dgm:pt modelId="{66BAAFC7-4966-41E0-A791-E379A06D13CE}">
      <dgm:prSet phldrT="[Text]"/>
      <dgm:spPr/>
      <dgm:t>
        <a:bodyPr/>
        <a:lstStyle/>
        <a:p>
          <a:r>
            <a:rPr lang="en-US" dirty="0">
              <a:latin typeface="Segoe UI Light" pitchFamily="34" charset="0"/>
            </a:rPr>
            <a:t>Why is cost for same procedure / treatment plan highly variable?</a:t>
          </a:r>
        </a:p>
      </dgm:t>
    </dgm:pt>
    <dgm:pt modelId="{0D1048D3-90F0-47F8-AFAE-B15AAAAE3D61}" type="parTrans" cxnId="{D3123D91-2E9A-4B4A-A5D0-643CDD042D1E}">
      <dgm:prSet/>
      <dgm:spPr/>
      <dgm:t>
        <a:bodyPr/>
        <a:lstStyle/>
        <a:p>
          <a:endParaRPr lang="en-US"/>
        </a:p>
      </dgm:t>
    </dgm:pt>
    <dgm:pt modelId="{BC88B403-6C22-4A58-B371-2F5D3E9D9DC7}" type="sibTrans" cxnId="{D3123D91-2E9A-4B4A-A5D0-643CDD042D1E}">
      <dgm:prSet/>
      <dgm:spPr/>
      <dgm:t>
        <a:bodyPr/>
        <a:lstStyle/>
        <a:p>
          <a:endParaRPr lang="en-US"/>
        </a:p>
      </dgm:t>
    </dgm:pt>
    <dgm:pt modelId="{924AEEBE-F421-4D95-AD40-C0BC5B16858B}">
      <dgm:prSet phldrT="[Text]"/>
      <dgm:spPr/>
      <dgm:t>
        <a:bodyPr/>
        <a:lstStyle/>
        <a:p>
          <a:r>
            <a:rPr lang="en-US" dirty="0">
              <a:latin typeface="Segoe UI Light" pitchFamily="34" charset="0"/>
            </a:rPr>
            <a:t>How do we compare health treatment effectiveness across patients?</a:t>
          </a:r>
        </a:p>
      </dgm:t>
    </dgm:pt>
    <dgm:pt modelId="{E52F4CD7-29BE-4A48-9CEC-C6D02CED085A}" type="parTrans" cxnId="{98E646B8-D1EB-4493-A2AB-18E2A63D3F42}">
      <dgm:prSet/>
      <dgm:spPr/>
      <dgm:t>
        <a:bodyPr/>
        <a:lstStyle/>
        <a:p>
          <a:endParaRPr lang="en-US"/>
        </a:p>
      </dgm:t>
    </dgm:pt>
    <dgm:pt modelId="{4201013B-035F-46CF-A758-CDA88A27F242}" type="sibTrans" cxnId="{98E646B8-D1EB-4493-A2AB-18E2A63D3F42}">
      <dgm:prSet/>
      <dgm:spPr/>
      <dgm:t>
        <a:bodyPr/>
        <a:lstStyle/>
        <a:p>
          <a:endParaRPr lang="en-US"/>
        </a:p>
      </dgm:t>
    </dgm:pt>
    <dgm:pt modelId="{AE9677FA-A73C-40B6-86CB-7A300A0D4674}">
      <dgm:prSet phldrT="[Text]"/>
      <dgm:spPr/>
      <dgm:t>
        <a:bodyPr/>
        <a:lstStyle/>
        <a:p>
          <a:r>
            <a:rPr lang="en-US" dirty="0">
              <a:latin typeface="Segoe UI Light" pitchFamily="34" charset="0"/>
            </a:rPr>
            <a:t>Is variability in fees and treatments leading to more fraud?</a:t>
          </a:r>
        </a:p>
      </dgm:t>
    </dgm:pt>
    <dgm:pt modelId="{4A66D5A7-3498-4C63-914F-0E15F39CF210}" type="parTrans" cxnId="{C1456999-95E1-4438-8551-B1EF8682C769}">
      <dgm:prSet/>
      <dgm:spPr/>
      <dgm:t>
        <a:bodyPr/>
        <a:lstStyle/>
        <a:p>
          <a:endParaRPr lang="en-US"/>
        </a:p>
      </dgm:t>
    </dgm:pt>
    <dgm:pt modelId="{23A8F883-CF63-43CB-A41A-81089AB48822}" type="sibTrans" cxnId="{C1456999-95E1-4438-8551-B1EF8682C769}">
      <dgm:prSet/>
      <dgm:spPr/>
      <dgm:t>
        <a:bodyPr/>
        <a:lstStyle/>
        <a:p>
          <a:endParaRPr lang="en-US"/>
        </a:p>
      </dgm:t>
    </dgm:pt>
    <dgm:pt modelId="{92730934-34CA-440E-9715-0FAADD858E6E}">
      <dgm:prSet phldrT="[Text]"/>
      <dgm:spPr/>
      <dgm:t>
        <a:bodyPr/>
        <a:lstStyle/>
        <a:p>
          <a:r>
            <a:rPr lang="en-US" dirty="0">
              <a:latin typeface="Segoe UI Light" pitchFamily="34" charset="0"/>
            </a:rPr>
            <a:t>How many medical errors are caused by lack of visibility of entire patient record?</a:t>
          </a:r>
        </a:p>
      </dgm:t>
    </dgm:pt>
    <dgm:pt modelId="{1CFF03E1-72B8-47D9-B6B7-C21C43D48219}" type="parTrans" cxnId="{DC739501-64E0-4C6C-B059-85DF1B7C2A09}">
      <dgm:prSet/>
      <dgm:spPr/>
      <dgm:t>
        <a:bodyPr/>
        <a:lstStyle/>
        <a:p>
          <a:endParaRPr lang="en-US"/>
        </a:p>
      </dgm:t>
    </dgm:pt>
    <dgm:pt modelId="{96294FB7-3197-43E2-9869-61FB4DB4D108}" type="sibTrans" cxnId="{DC739501-64E0-4C6C-B059-85DF1B7C2A09}">
      <dgm:prSet/>
      <dgm:spPr/>
      <dgm:t>
        <a:bodyPr/>
        <a:lstStyle/>
        <a:p>
          <a:endParaRPr lang="en-US"/>
        </a:p>
      </dgm:t>
    </dgm:pt>
    <dgm:pt modelId="{3138E5A7-EEFC-4EB6-925A-23F589CD4564}">
      <dgm:prSet phldrT="[Text]"/>
      <dgm:spPr/>
      <dgm:t>
        <a:bodyPr/>
        <a:lstStyle/>
        <a:p>
          <a:r>
            <a:rPr lang="en-US" dirty="0">
              <a:latin typeface="Segoe UI Light" pitchFamily="34" charset="0"/>
            </a:rPr>
            <a:t>How do we compare drug efficacy across patient populations?</a:t>
          </a:r>
        </a:p>
      </dgm:t>
    </dgm:pt>
    <dgm:pt modelId="{9B2B2200-A83D-4971-B075-810698E9CB4F}" type="parTrans" cxnId="{8D47AE89-2B9D-4894-86D4-E25F516F407E}">
      <dgm:prSet/>
      <dgm:spPr/>
      <dgm:t>
        <a:bodyPr/>
        <a:lstStyle/>
        <a:p>
          <a:endParaRPr lang="en-US"/>
        </a:p>
      </dgm:t>
    </dgm:pt>
    <dgm:pt modelId="{51447490-11DA-4CE7-BD0E-6B89765C31BA}" type="sibTrans" cxnId="{8D47AE89-2B9D-4894-86D4-E25F516F407E}">
      <dgm:prSet/>
      <dgm:spPr/>
      <dgm:t>
        <a:bodyPr/>
        <a:lstStyle/>
        <a:p>
          <a:endParaRPr lang="en-US"/>
        </a:p>
      </dgm:t>
    </dgm:pt>
    <dgm:pt modelId="{85C7894B-A513-4A4A-B7B5-7FF1E94B5121}" type="pres">
      <dgm:prSet presAssocID="{9827B002-139D-429F-9536-42BBE0AF1453}" presName="diagram" presStyleCnt="0">
        <dgm:presLayoutVars>
          <dgm:dir/>
          <dgm:resizeHandles val="exact"/>
        </dgm:presLayoutVars>
      </dgm:prSet>
      <dgm:spPr/>
      <dgm:t>
        <a:bodyPr/>
        <a:lstStyle/>
        <a:p>
          <a:endParaRPr lang="en-US"/>
        </a:p>
      </dgm:t>
    </dgm:pt>
    <dgm:pt modelId="{56C9A843-00A1-4428-9A7F-33C54D88E32C}" type="pres">
      <dgm:prSet presAssocID="{0DAA873A-D76E-4504-AD0B-6AA8D923A601}" presName="node" presStyleLbl="node1" presStyleIdx="0" presStyleCnt="6">
        <dgm:presLayoutVars>
          <dgm:bulletEnabled val="1"/>
        </dgm:presLayoutVars>
      </dgm:prSet>
      <dgm:spPr/>
      <dgm:t>
        <a:bodyPr/>
        <a:lstStyle/>
        <a:p>
          <a:endParaRPr lang="en-US"/>
        </a:p>
      </dgm:t>
    </dgm:pt>
    <dgm:pt modelId="{A257F965-10BB-4986-9850-F76A4CC44CF4}" type="pres">
      <dgm:prSet presAssocID="{A9AE8CF3-F5A9-4FB7-A645-56DE855DD049}" presName="sibTrans" presStyleCnt="0"/>
      <dgm:spPr/>
    </dgm:pt>
    <dgm:pt modelId="{FE69F3B6-A00E-4FD9-BCE9-A5AC3116CC1B}" type="pres">
      <dgm:prSet presAssocID="{66BAAFC7-4966-41E0-A791-E379A06D13CE}" presName="node" presStyleLbl="node1" presStyleIdx="1" presStyleCnt="6">
        <dgm:presLayoutVars>
          <dgm:bulletEnabled val="1"/>
        </dgm:presLayoutVars>
      </dgm:prSet>
      <dgm:spPr/>
      <dgm:t>
        <a:bodyPr/>
        <a:lstStyle/>
        <a:p>
          <a:endParaRPr lang="en-US"/>
        </a:p>
      </dgm:t>
    </dgm:pt>
    <dgm:pt modelId="{5E3D1396-24A3-474E-AE66-E74761BAD95A}" type="pres">
      <dgm:prSet presAssocID="{BC88B403-6C22-4A58-B371-2F5D3E9D9DC7}" presName="sibTrans" presStyleCnt="0"/>
      <dgm:spPr/>
    </dgm:pt>
    <dgm:pt modelId="{6F7267A0-CC25-4757-BA64-470DA2E71636}" type="pres">
      <dgm:prSet presAssocID="{3138E5A7-EEFC-4EB6-925A-23F589CD4564}" presName="node" presStyleLbl="node1" presStyleIdx="2" presStyleCnt="6">
        <dgm:presLayoutVars>
          <dgm:bulletEnabled val="1"/>
        </dgm:presLayoutVars>
      </dgm:prSet>
      <dgm:spPr/>
      <dgm:t>
        <a:bodyPr/>
        <a:lstStyle/>
        <a:p>
          <a:endParaRPr lang="en-US"/>
        </a:p>
      </dgm:t>
    </dgm:pt>
    <dgm:pt modelId="{E6AC3E05-314E-4D49-9ED9-0B9CB02FC1D2}" type="pres">
      <dgm:prSet presAssocID="{51447490-11DA-4CE7-BD0E-6B89765C31BA}" presName="sibTrans" presStyleCnt="0"/>
      <dgm:spPr/>
    </dgm:pt>
    <dgm:pt modelId="{DBB5E19F-B814-41C5-A3A4-21F32A09988C}" type="pres">
      <dgm:prSet presAssocID="{924AEEBE-F421-4D95-AD40-C0BC5B16858B}" presName="node" presStyleLbl="node1" presStyleIdx="3" presStyleCnt="6">
        <dgm:presLayoutVars>
          <dgm:bulletEnabled val="1"/>
        </dgm:presLayoutVars>
      </dgm:prSet>
      <dgm:spPr/>
      <dgm:t>
        <a:bodyPr/>
        <a:lstStyle/>
        <a:p>
          <a:endParaRPr lang="en-US"/>
        </a:p>
      </dgm:t>
    </dgm:pt>
    <dgm:pt modelId="{D1AD30D4-683F-48C2-9482-2B0ED5532E5A}" type="pres">
      <dgm:prSet presAssocID="{4201013B-035F-46CF-A758-CDA88A27F242}" presName="sibTrans" presStyleCnt="0"/>
      <dgm:spPr/>
    </dgm:pt>
    <dgm:pt modelId="{F226B579-5C93-4BF5-B0A9-201ACC3E42CB}" type="pres">
      <dgm:prSet presAssocID="{AE9677FA-A73C-40B6-86CB-7A300A0D4674}" presName="node" presStyleLbl="node1" presStyleIdx="4" presStyleCnt="6">
        <dgm:presLayoutVars>
          <dgm:bulletEnabled val="1"/>
        </dgm:presLayoutVars>
      </dgm:prSet>
      <dgm:spPr/>
      <dgm:t>
        <a:bodyPr/>
        <a:lstStyle/>
        <a:p>
          <a:endParaRPr lang="en-US"/>
        </a:p>
      </dgm:t>
    </dgm:pt>
    <dgm:pt modelId="{C9B3DBFD-1488-4500-AD5D-F7C1AF8EC44B}" type="pres">
      <dgm:prSet presAssocID="{23A8F883-CF63-43CB-A41A-81089AB48822}" presName="sibTrans" presStyleCnt="0"/>
      <dgm:spPr/>
    </dgm:pt>
    <dgm:pt modelId="{785690A4-378C-46F2-94C6-CF1A1FC5F985}" type="pres">
      <dgm:prSet presAssocID="{92730934-34CA-440E-9715-0FAADD858E6E}" presName="node" presStyleLbl="node1" presStyleIdx="5" presStyleCnt="6">
        <dgm:presLayoutVars>
          <dgm:bulletEnabled val="1"/>
        </dgm:presLayoutVars>
      </dgm:prSet>
      <dgm:spPr/>
      <dgm:t>
        <a:bodyPr/>
        <a:lstStyle/>
        <a:p>
          <a:endParaRPr lang="en-US"/>
        </a:p>
      </dgm:t>
    </dgm:pt>
  </dgm:ptLst>
  <dgm:cxnLst>
    <dgm:cxn modelId="{D3123D91-2E9A-4B4A-A5D0-643CDD042D1E}" srcId="{9827B002-139D-429F-9536-42BBE0AF1453}" destId="{66BAAFC7-4966-41E0-A791-E379A06D13CE}" srcOrd="1" destOrd="0" parTransId="{0D1048D3-90F0-47F8-AFAE-B15AAAAE3D61}" sibTransId="{BC88B403-6C22-4A58-B371-2F5D3E9D9DC7}"/>
    <dgm:cxn modelId="{F79F3B4E-220C-4136-85E8-2BC30B9D0D66}" type="presOf" srcId="{3138E5A7-EEFC-4EB6-925A-23F589CD4564}" destId="{6F7267A0-CC25-4757-BA64-470DA2E71636}" srcOrd="0" destOrd="0" presId="urn:microsoft.com/office/officeart/2005/8/layout/default#3"/>
    <dgm:cxn modelId="{43C8D31A-EDD5-4B03-8BA3-70744EA7AEFB}" type="presOf" srcId="{AE9677FA-A73C-40B6-86CB-7A300A0D4674}" destId="{F226B579-5C93-4BF5-B0A9-201ACC3E42CB}" srcOrd="0" destOrd="0" presId="urn:microsoft.com/office/officeart/2005/8/layout/default#3"/>
    <dgm:cxn modelId="{98E646B8-D1EB-4493-A2AB-18E2A63D3F42}" srcId="{9827B002-139D-429F-9536-42BBE0AF1453}" destId="{924AEEBE-F421-4D95-AD40-C0BC5B16858B}" srcOrd="3" destOrd="0" parTransId="{E52F4CD7-29BE-4A48-9CEC-C6D02CED085A}" sibTransId="{4201013B-035F-46CF-A758-CDA88A27F242}"/>
    <dgm:cxn modelId="{9B9891EC-64EC-43FD-BB9F-1E55029F309C}" type="presOf" srcId="{924AEEBE-F421-4D95-AD40-C0BC5B16858B}" destId="{DBB5E19F-B814-41C5-A3A4-21F32A09988C}" srcOrd="0" destOrd="0" presId="urn:microsoft.com/office/officeart/2005/8/layout/default#3"/>
    <dgm:cxn modelId="{91074FEE-7A5D-4CD9-A8F8-D447B22FE0A3}" type="presOf" srcId="{92730934-34CA-440E-9715-0FAADD858E6E}" destId="{785690A4-378C-46F2-94C6-CF1A1FC5F985}" srcOrd="0" destOrd="0" presId="urn:microsoft.com/office/officeart/2005/8/layout/default#3"/>
    <dgm:cxn modelId="{9B28828E-99E5-4557-9BF5-C5817362438F}" type="presOf" srcId="{0DAA873A-D76E-4504-AD0B-6AA8D923A601}" destId="{56C9A843-00A1-4428-9A7F-33C54D88E32C}" srcOrd="0" destOrd="0" presId="urn:microsoft.com/office/officeart/2005/8/layout/default#3"/>
    <dgm:cxn modelId="{DC739501-64E0-4C6C-B059-85DF1B7C2A09}" srcId="{9827B002-139D-429F-9536-42BBE0AF1453}" destId="{92730934-34CA-440E-9715-0FAADD858E6E}" srcOrd="5" destOrd="0" parTransId="{1CFF03E1-72B8-47D9-B6B7-C21C43D48219}" sibTransId="{96294FB7-3197-43E2-9869-61FB4DB4D108}"/>
    <dgm:cxn modelId="{96DF1B2C-E14F-45CE-84FF-A1048F7DCAEA}" type="presOf" srcId="{9827B002-139D-429F-9536-42BBE0AF1453}" destId="{85C7894B-A513-4A4A-B7B5-7FF1E94B5121}" srcOrd="0" destOrd="0" presId="urn:microsoft.com/office/officeart/2005/8/layout/default#3"/>
    <dgm:cxn modelId="{81D94567-3047-4C60-8817-95C51F28A529}" srcId="{9827B002-139D-429F-9536-42BBE0AF1453}" destId="{0DAA873A-D76E-4504-AD0B-6AA8D923A601}" srcOrd="0" destOrd="0" parTransId="{3082BF0A-C72B-48CC-820E-C2202E717C9E}" sibTransId="{A9AE8CF3-F5A9-4FB7-A645-56DE855DD049}"/>
    <dgm:cxn modelId="{C1456999-95E1-4438-8551-B1EF8682C769}" srcId="{9827B002-139D-429F-9536-42BBE0AF1453}" destId="{AE9677FA-A73C-40B6-86CB-7A300A0D4674}" srcOrd="4" destOrd="0" parTransId="{4A66D5A7-3498-4C63-914F-0E15F39CF210}" sibTransId="{23A8F883-CF63-43CB-A41A-81089AB48822}"/>
    <dgm:cxn modelId="{8D47AE89-2B9D-4894-86D4-E25F516F407E}" srcId="{9827B002-139D-429F-9536-42BBE0AF1453}" destId="{3138E5A7-EEFC-4EB6-925A-23F589CD4564}" srcOrd="2" destOrd="0" parTransId="{9B2B2200-A83D-4971-B075-810698E9CB4F}" sibTransId="{51447490-11DA-4CE7-BD0E-6B89765C31BA}"/>
    <dgm:cxn modelId="{C0648997-0DB6-407E-8413-DD22478C3606}" type="presOf" srcId="{66BAAFC7-4966-41E0-A791-E379A06D13CE}" destId="{FE69F3B6-A00E-4FD9-BCE9-A5AC3116CC1B}" srcOrd="0" destOrd="0" presId="urn:microsoft.com/office/officeart/2005/8/layout/default#3"/>
    <dgm:cxn modelId="{CCDC2F75-B569-4B0A-9464-5F7731236818}" type="presParOf" srcId="{85C7894B-A513-4A4A-B7B5-7FF1E94B5121}" destId="{56C9A843-00A1-4428-9A7F-33C54D88E32C}" srcOrd="0" destOrd="0" presId="urn:microsoft.com/office/officeart/2005/8/layout/default#3"/>
    <dgm:cxn modelId="{F67528C6-A27C-4AD7-ABDF-F0DB33248F46}" type="presParOf" srcId="{85C7894B-A513-4A4A-B7B5-7FF1E94B5121}" destId="{A257F965-10BB-4986-9850-F76A4CC44CF4}" srcOrd="1" destOrd="0" presId="urn:microsoft.com/office/officeart/2005/8/layout/default#3"/>
    <dgm:cxn modelId="{B60AD5D5-6C81-4721-B423-D28390E67F38}" type="presParOf" srcId="{85C7894B-A513-4A4A-B7B5-7FF1E94B5121}" destId="{FE69F3B6-A00E-4FD9-BCE9-A5AC3116CC1B}" srcOrd="2" destOrd="0" presId="urn:microsoft.com/office/officeart/2005/8/layout/default#3"/>
    <dgm:cxn modelId="{BBF51B1E-8306-4A1F-A60A-8051B7630758}" type="presParOf" srcId="{85C7894B-A513-4A4A-B7B5-7FF1E94B5121}" destId="{5E3D1396-24A3-474E-AE66-E74761BAD95A}" srcOrd="3" destOrd="0" presId="urn:microsoft.com/office/officeart/2005/8/layout/default#3"/>
    <dgm:cxn modelId="{2D603889-915F-437C-93F6-C98B5C24B20A}" type="presParOf" srcId="{85C7894B-A513-4A4A-B7B5-7FF1E94B5121}" destId="{6F7267A0-CC25-4757-BA64-470DA2E71636}" srcOrd="4" destOrd="0" presId="urn:microsoft.com/office/officeart/2005/8/layout/default#3"/>
    <dgm:cxn modelId="{B1E2E196-5E46-4B96-80C3-69968DAF933A}" type="presParOf" srcId="{85C7894B-A513-4A4A-B7B5-7FF1E94B5121}" destId="{E6AC3E05-314E-4D49-9ED9-0B9CB02FC1D2}" srcOrd="5" destOrd="0" presId="urn:microsoft.com/office/officeart/2005/8/layout/default#3"/>
    <dgm:cxn modelId="{C3CF01D4-0E73-4CF0-B64A-E26121F24A45}" type="presParOf" srcId="{85C7894B-A513-4A4A-B7B5-7FF1E94B5121}" destId="{DBB5E19F-B814-41C5-A3A4-21F32A09988C}" srcOrd="6" destOrd="0" presId="urn:microsoft.com/office/officeart/2005/8/layout/default#3"/>
    <dgm:cxn modelId="{A08F31BD-5FD2-4835-8ECB-220E4ACDB10F}" type="presParOf" srcId="{85C7894B-A513-4A4A-B7B5-7FF1E94B5121}" destId="{D1AD30D4-683F-48C2-9482-2B0ED5532E5A}" srcOrd="7" destOrd="0" presId="urn:microsoft.com/office/officeart/2005/8/layout/default#3"/>
    <dgm:cxn modelId="{0494C93C-FD27-4129-B0B8-5611E2188458}" type="presParOf" srcId="{85C7894B-A513-4A4A-B7B5-7FF1E94B5121}" destId="{F226B579-5C93-4BF5-B0A9-201ACC3E42CB}" srcOrd="8" destOrd="0" presId="urn:microsoft.com/office/officeart/2005/8/layout/default#3"/>
    <dgm:cxn modelId="{1C7212E2-1BE2-4D3E-B769-378D41378005}" type="presParOf" srcId="{85C7894B-A513-4A4A-B7B5-7FF1E94B5121}" destId="{C9B3DBFD-1488-4500-AD5D-F7C1AF8EC44B}" srcOrd="9" destOrd="0" presId="urn:microsoft.com/office/officeart/2005/8/layout/default#3"/>
    <dgm:cxn modelId="{9DC36EFC-136B-4E2F-8CB6-EC7BBE2741AF}" type="presParOf" srcId="{85C7894B-A513-4A4A-B7B5-7FF1E94B5121}" destId="{785690A4-378C-46F2-94C6-CF1A1FC5F985}" srcOrd="10"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27B002-139D-429F-9536-42BBE0AF1453}" type="doc">
      <dgm:prSet loTypeId="urn:microsoft.com/office/officeart/2005/8/layout/default#4" loCatId="list" qsTypeId="urn:microsoft.com/office/officeart/2005/8/quickstyle/simple4" qsCatId="simple" csTypeId="urn:microsoft.com/office/officeart/2005/8/colors/colorful1#5" csCatId="colorful" phldr="1"/>
      <dgm:spPr/>
      <dgm:t>
        <a:bodyPr/>
        <a:lstStyle/>
        <a:p>
          <a:endParaRPr lang="en-US"/>
        </a:p>
      </dgm:t>
    </dgm:pt>
    <dgm:pt modelId="{0DAA873A-D76E-4504-AD0B-6AA8D923A601}">
      <dgm:prSet phldrT="[Text]"/>
      <dgm:spPr/>
      <dgm:t>
        <a:bodyPr/>
        <a:lstStyle/>
        <a:p>
          <a:r>
            <a:rPr lang="en-US" dirty="0">
              <a:latin typeface="Segoe UI Light" pitchFamily="34" charset="0"/>
            </a:rPr>
            <a:t>Coordinate care for high risk patients?</a:t>
          </a:r>
        </a:p>
      </dgm:t>
    </dgm:pt>
    <dgm:pt modelId="{3082BF0A-C72B-48CC-820E-C2202E717C9E}" type="parTrans" cxnId="{81D94567-3047-4C60-8817-95C51F28A529}">
      <dgm:prSet/>
      <dgm:spPr/>
      <dgm:t>
        <a:bodyPr/>
        <a:lstStyle/>
        <a:p>
          <a:endParaRPr lang="en-US"/>
        </a:p>
      </dgm:t>
    </dgm:pt>
    <dgm:pt modelId="{A9AE8CF3-F5A9-4FB7-A645-56DE855DD049}" type="sibTrans" cxnId="{81D94567-3047-4C60-8817-95C51F28A529}">
      <dgm:prSet/>
      <dgm:spPr/>
      <dgm:t>
        <a:bodyPr/>
        <a:lstStyle/>
        <a:p>
          <a:endParaRPr lang="en-US"/>
        </a:p>
      </dgm:t>
    </dgm:pt>
    <dgm:pt modelId="{66BAAFC7-4966-41E0-A791-E379A06D13CE}">
      <dgm:prSet phldrT="[Text]"/>
      <dgm:spPr/>
      <dgm:t>
        <a:bodyPr/>
        <a:lstStyle/>
        <a:p>
          <a:r>
            <a:rPr lang="en-US" dirty="0">
              <a:latin typeface="Segoe UI Light" pitchFamily="34" charset="0"/>
            </a:rPr>
            <a:t>Increase capacity to take care of more patients?</a:t>
          </a:r>
        </a:p>
      </dgm:t>
    </dgm:pt>
    <dgm:pt modelId="{0D1048D3-90F0-47F8-AFAE-B15AAAAE3D61}" type="parTrans" cxnId="{D3123D91-2E9A-4B4A-A5D0-643CDD042D1E}">
      <dgm:prSet/>
      <dgm:spPr/>
      <dgm:t>
        <a:bodyPr/>
        <a:lstStyle/>
        <a:p>
          <a:endParaRPr lang="en-US"/>
        </a:p>
      </dgm:t>
    </dgm:pt>
    <dgm:pt modelId="{BC88B403-6C22-4A58-B371-2F5D3E9D9DC7}" type="sibTrans" cxnId="{D3123D91-2E9A-4B4A-A5D0-643CDD042D1E}">
      <dgm:prSet/>
      <dgm:spPr/>
      <dgm:t>
        <a:bodyPr/>
        <a:lstStyle/>
        <a:p>
          <a:endParaRPr lang="en-US"/>
        </a:p>
      </dgm:t>
    </dgm:pt>
    <dgm:pt modelId="{924AEEBE-F421-4D95-AD40-C0BC5B16858B}">
      <dgm:prSet phldrT="[Text]"/>
      <dgm:spPr/>
      <dgm:t>
        <a:bodyPr/>
        <a:lstStyle/>
        <a:p>
          <a:r>
            <a:rPr lang="en-US" dirty="0">
              <a:latin typeface="Segoe UI Light" pitchFamily="34" charset="0"/>
            </a:rPr>
            <a:t>Keep patients from being referred outside their system?</a:t>
          </a:r>
        </a:p>
      </dgm:t>
    </dgm:pt>
    <dgm:pt modelId="{E52F4CD7-29BE-4A48-9CEC-C6D02CED085A}" type="parTrans" cxnId="{98E646B8-D1EB-4493-A2AB-18E2A63D3F42}">
      <dgm:prSet/>
      <dgm:spPr/>
      <dgm:t>
        <a:bodyPr/>
        <a:lstStyle/>
        <a:p>
          <a:endParaRPr lang="en-US"/>
        </a:p>
      </dgm:t>
    </dgm:pt>
    <dgm:pt modelId="{4201013B-035F-46CF-A758-CDA88A27F242}" type="sibTrans" cxnId="{98E646B8-D1EB-4493-A2AB-18E2A63D3F42}">
      <dgm:prSet/>
      <dgm:spPr/>
      <dgm:t>
        <a:bodyPr/>
        <a:lstStyle/>
        <a:p>
          <a:endParaRPr lang="en-US"/>
        </a:p>
      </dgm:t>
    </dgm:pt>
    <dgm:pt modelId="{AE9677FA-A73C-40B6-86CB-7A300A0D4674}">
      <dgm:prSet phldrT="[Text]"/>
      <dgm:spPr/>
      <dgm:t>
        <a:bodyPr/>
        <a:lstStyle/>
        <a:p>
          <a:r>
            <a:rPr lang="en-US" dirty="0">
              <a:latin typeface="Segoe UI Light" pitchFamily="34" charset="0"/>
            </a:rPr>
            <a:t>Acquire new patients?</a:t>
          </a:r>
        </a:p>
      </dgm:t>
    </dgm:pt>
    <dgm:pt modelId="{4A66D5A7-3498-4C63-914F-0E15F39CF210}" type="parTrans" cxnId="{C1456999-95E1-4438-8551-B1EF8682C769}">
      <dgm:prSet/>
      <dgm:spPr/>
      <dgm:t>
        <a:bodyPr/>
        <a:lstStyle/>
        <a:p>
          <a:endParaRPr lang="en-US"/>
        </a:p>
      </dgm:t>
    </dgm:pt>
    <dgm:pt modelId="{23A8F883-CF63-43CB-A41A-81089AB48822}" type="sibTrans" cxnId="{C1456999-95E1-4438-8551-B1EF8682C769}">
      <dgm:prSet/>
      <dgm:spPr/>
      <dgm:t>
        <a:bodyPr/>
        <a:lstStyle/>
        <a:p>
          <a:endParaRPr lang="en-US"/>
        </a:p>
      </dgm:t>
    </dgm:pt>
    <dgm:pt modelId="{92730934-34CA-440E-9715-0FAADD858E6E}">
      <dgm:prSet phldrT="[Text]"/>
      <dgm:spPr/>
      <dgm:t>
        <a:bodyPr/>
        <a:lstStyle/>
        <a:p>
          <a:r>
            <a:rPr lang="en-US" dirty="0">
              <a:latin typeface="Segoe UI Light" pitchFamily="34" charset="0"/>
            </a:rPr>
            <a:t>Increase clinician productivity?</a:t>
          </a:r>
        </a:p>
      </dgm:t>
    </dgm:pt>
    <dgm:pt modelId="{1CFF03E1-72B8-47D9-B6B7-C21C43D48219}" type="parTrans" cxnId="{DC739501-64E0-4C6C-B059-85DF1B7C2A09}">
      <dgm:prSet/>
      <dgm:spPr/>
      <dgm:t>
        <a:bodyPr/>
        <a:lstStyle/>
        <a:p>
          <a:endParaRPr lang="en-US"/>
        </a:p>
      </dgm:t>
    </dgm:pt>
    <dgm:pt modelId="{96294FB7-3197-43E2-9869-61FB4DB4D108}" type="sibTrans" cxnId="{DC739501-64E0-4C6C-B059-85DF1B7C2A09}">
      <dgm:prSet/>
      <dgm:spPr/>
      <dgm:t>
        <a:bodyPr/>
        <a:lstStyle/>
        <a:p>
          <a:endParaRPr lang="en-US"/>
        </a:p>
      </dgm:t>
    </dgm:pt>
    <dgm:pt modelId="{3138E5A7-EEFC-4EB6-925A-23F589CD4564}">
      <dgm:prSet phldrT="[Text]"/>
      <dgm:spPr/>
      <dgm:t>
        <a:bodyPr/>
        <a:lstStyle/>
        <a:p>
          <a:r>
            <a:rPr lang="en-US" dirty="0">
              <a:latin typeface="Segoe UI Light" pitchFamily="34" charset="0"/>
            </a:rPr>
            <a:t>Redesign their workforce for value based care?</a:t>
          </a:r>
        </a:p>
      </dgm:t>
    </dgm:pt>
    <dgm:pt modelId="{9B2B2200-A83D-4971-B075-810698E9CB4F}" type="parTrans" cxnId="{8D47AE89-2B9D-4894-86D4-E25F516F407E}">
      <dgm:prSet/>
      <dgm:spPr/>
      <dgm:t>
        <a:bodyPr/>
        <a:lstStyle/>
        <a:p>
          <a:endParaRPr lang="en-US"/>
        </a:p>
      </dgm:t>
    </dgm:pt>
    <dgm:pt modelId="{51447490-11DA-4CE7-BD0E-6B89765C31BA}" type="sibTrans" cxnId="{8D47AE89-2B9D-4894-86D4-E25F516F407E}">
      <dgm:prSet/>
      <dgm:spPr/>
      <dgm:t>
        <a:bodyPr/>
        <a:lstStyle/>
        <a:p>
          <a:endParaRPr lang="en-US"/>
        </a:p>
      </dgm:t>
    </dgm:pt>
    <dgm:pt modelId="{A909FD14-0BEA-4B14-BF66-FAF85EEEDD68}">
      <dgm:prSet phldrT="[Text]"/>
      <dgm:spPr/>
      <dgm:t>
        <a:bodyPr/>
        <a:lstStyle/>
        <a:p>
          <a:r>
            <a:rPr lang="en-US" dirty="0">
              <a:latin typeface="Segoe UI Light" pitchFamily="34" charset="0"/>
            </a:rPr>
            <a:t>Reduce care variance?</a:t>
          </a:r>
        </a:p>
      </dgm:t>
    </dgm:pt>
    <dgm:pt modelId="{5E8A1440-CDAF-43EA-B5C7-9BADCED039AF}" type="parTrans" cxnId="{9C2A44CF-E9B4-41FE-9089-996F987EB429}">
      <dgm:prSet/>
      <dgm:spPr/>
      <dgm:t>
        <a:bodyPr/>
        <a:lstStyle/>
        <a:p>
          <a:endParaRPr lang="en-US"/>
        </a:p>
      </dgm:t>
    </dgm:pt>
    <dgm:pt modelId="{9AB5A2B7-1E83-4C85-ADF7-D3DB7EC3BF5E}" type="sibTrans" cxnId="{9C2A44CF-E9B4-41FE-9089-996F987EB429}">
      <dgm:prSet/>
      <dgm:spPr/>
      <dgm:t>
        <a:bodyPr/>
        <a:lstStyle/>
        <a:p>
          <a:endParaRPr lang="en-US"/>
        </a:p>
      </dgm:t>
    </dgm:pt>
    <dgm:pt modelId="{EF6EB39A-BE75-4711-95C8-F52CAC7636C2}">
      <dgm:prSet phldrT="[Text]"/>
      <dgm:spPr/>
      <dgm:t>
        <a:bodyPr/>
        <a:lstStyle/>
        <a:p>
          <a:r>
            <a:rPr lang="en-US" dirty="0">
              <a:latin typeface="Segoe UI Light" pitchFamily="34" charset="0"/>
            </a:rPr>
            <a:t>Enhance preventative services?</a:t>
          </a:r>
        </a:p>
      </dgm:t>
    </dgm:pt>
    <dgm:pt modelId="{B91C04F8-0D3E-4AB7-AE7A-9E7F2F0E4866}" type="parTrans" cxnId="{90238E4D-6B9A-406F-8838-5BE47869667C}">
      <dgm:prSet/>
      <dgm:spPr/>
      <dgm:t>
        <a:bodyPr/>
        <a:lstStyle/>
        <a:p>
          <a:endParaRPr lang="en-US"/>
        </a:p>
      </dgm:t>
    </dgm:pt>
    <dgm:pt modelId="{2C3B5757-74A6-4C0C-91B7-181C4B186CF7}" type="sibTrans" cxnId="{90238E4D-6B9A-406F-8838-5BE47869667C}">
      <dgm:prSet/>
      <dgm:spPr/>
      <dgm:t>
        <a:bodyPr/>
        <a:lstStyle/>
        <a:p>
          <a:endParaRPr lang="en-US"/>
        </a:p>
      </dgm:t>
    </dgm:pt>
    <dgm:pt modelId="{0A152637-ABE5-458D-9154-2968E26A297E}">
      <dgm:prSet phldrT="[Text]"/>
      <dgm:spPr/>
      <dgm:t>
        <a:bodyPr/>
        <a:lstStyle/>
        <a:p>
          <a:r>
            <a:rPr lang="en-US" dirty="0">
              <a:latin typeface="Segoe UI Light" pitchFamily="34" charset="0"/>
            </a:rPr>
            <a:t>Reduce readmissions?</a:t>
          </a:r>
        </a:p>
      </dgm:t>
    </dgm:pt>
    <dgm:pt modelId="{9C2C7F7B-F0AD-4417-9745-E6DF9155FA6D}" type="parTrans" cxnId="{2E0B15D9-8538-4CCA-92AB-DA557089F465}">
      <dgm:prSet/>
      <dgm:spPr/>
      <dgm:t>
        <a:bodyPr/>
        <a:lstStyle/>
        <a:p>
          <a:endParaRPr lang="en-US"/>
        </a:p>
      </dgm:t>
    </dgm:pt>
    <dgm:pt modelId="{7452FE2F-8B07-433A-AFF6-6E71972B24B7}" type="sibTrans" cxnId="{2E0B15D9-8538-4CCA-92AB-DA557089F465}">
      <dgm:prSet/>
      <dgm:spPr/>
      <dgm:t>
        <a:bodyPr/>
        <a:lstStyle/>
        <a:p>
          <a:endParaRPr lang="en-US"/>
        </a:p>
      </dgm:t>
    </dgm:pt>
    <dgm:pt modelId="{85C7894B-A513-4A4A-B7B5-7FF1E94B5121}" type="pres">
      <dgm:prSet presAssocID="{9827B002-139D-429F-9536-42BBE0AF1453}" presName="diagram" presStyleCnt="0">
        <dgm:presLayoutVars>
          <dgm:dir/>
          <dgm:resizeHandles val="exact"/>
        </dgm:presLayoutVars>
      </dgm:prSet>
      <dgm:spPr/>
      <dgm:t>
        <a:bodyPr/>
        <a:lstStyle/>
        <a:p>
          <a:endParaRPr lang="en-US"/>
        </a:p>
      </dgm:t>
    </dgm:pt>
    <dgm:pt modelId="{56C9A843-00A1-4428-9A7F-33C54D88E32C}" type="pres">
      <dgm:prSet presAssocID="{0DAA873A-D76E-4504-AD0B-6AA8D923A601}" presName="node" presStyleLbl="node1" presStyleIdx="0" presStyleCnt="9">
        <dgm:presLayoutVars>
          <dgm:bulletEnabled val="1"/>
        </dgm:presLayoutVars>
      </dgm:prSet>
      <dgm:spPr/>
      <dgm:t>
        <a:bodyPr/>
        <a:lstStyle/>
        <a:p>
          <a:endParaRPr lang="en-US"/>
        </a:p>
      </dgm:t>
    </dgm:pt>
    <dgm:pt modelId="{A257F965-10BB-4986-9850-F76A4CC44CF4}" type="pres">
      <dgm:prSet presAssocID="{A9AE8CF3-F5A9-4FB7-A645-56DE855DD049}" presName="sibTrans" presStyleCnt="0"/>
      <dgm:spPr/>
    </dgm:pt>
    <dgm:pt modelId="{FE69F3B6-A00E-4FD9-BCE9-A5AC3116CC1B}" type="pres">
      <dgm:prSet presAssocID="{66BAAFC7-4966-41E0-A791-E379A06D13CE}" presName="node" presStyleLbl="node1" presStyleIdx="1" presStyleCnt="9">
        <dgm:presLayoutVars>
          <dgm:bulletEnabled val="1"/>
        </dgm:presLayoutVars>
      </dgm:prSet>
      <dgm:spPr/>
      <dgm:t>
        <a:bodyPr/>
        <a:lstStyle/>
        <a:p>
          <a:endParaRPr lang="en-US"/>
        </a:p>
      </dgm:t>
    </dgm:pt>
    <dgm:pt modelId="{5E3D1396-24A3-474E-AE66-E74761BAD95A}" type="pres">
      <dgm:prSet presAssocID="{BC88B403-6C22-4A58-B371-2F5D3E9D9DC7}" presName="sibTrans" presStyleCnt="0"/>
      <dgm:spPr/>
    </dgm:pt>
    <dgm:pt modelId="{6F7267A0-CC25-4757-BA64-470DA2E71636}" type="pres">
      <dgm:prSet presAssocID="{3138E5A7-EEFC-4EB6-925A-23F589CD4564}" presName="node" presStyleLbl="node1" presStyleIdx="2" presStyleCnt="9">
        <dgm:presLayoutVars>
          <dgm:bulletEnabled val="1"/>
        </dgm:presLayoutVars>
      </dgm:prSet>
      <dgm:spPr/>
      <dgm:t>
        <a:bodyPr/>
        <a:lstStyle/>
        <a:p>
          <a:endParaRPr lang="en-US"/>
        </a:p>
      </dgm:t>
    </dgm:pt>
    <dgm:pt modelId="{E6AC3E05-314E-4D49-9ED9-0B9CB02FC1D2}" type="pres">
      <dgm:prSet presAssocID="{51447490-11DA-4CE7-BD0E-6B89765C31BA}" presName="sibTrans" presStyleCnt="0"/>
      <dgm:spPr/>
    </dgm:pt>
    <dgm:pt modelId="{DBB5E19F-B814-41C5-A3A4-21F32A09988C}" type="pres">
      <dgm:prSet presAssocID="{924AEEBE-F421-4D95-AD40-C0BC5B16858B}" presName="node" presStyleLbl="node1" presStyleIdx="3" presStyleCnt="9">
        <dgm:presLayoutVars>
          <dgm:bulletEnabled val="1"/>
        </dgm:presLayoutVars>
      </dgm:prSet>
      <dgm:spPr/>
      <dgm:t>
        <a:bodyPr/>
        <a:lstStyle/>
        <a:p>
          <a:endParaRPr lang="en-US"/>
        </a:p>
      </dgm:t>
    </dgm:pt>
    <dgm:pt modelId="{D1AD30D4-683F-48C2-9482-2B0ED5532E5A}" type="pres">
      <dgm:prSet presAssocID="{4201013B-035F-46CF-A758-CDA88A27F242}" presName="sibTrans" presStyleCnt="0"/>
      <dgm:spPr/>
    </dgm:pt>
    <dgm:pt modelId="{F226B579-5C93-4BF5-B0A9-201ACC3E42CB}" type="pres">
      <dgm:prSet presAssocID="{AE9677FA-A73C-40B6-86CB-7A300A0D4674}" presName="node" presStyleLbl="node1" presStyleIdx="4" presStyleCnt="9">
        <dgm:presLayoutVars>
          <dgm:bulletEnabled val="1"/>
        </dgm:presLayoutVars>
      </dgm:prSet>
      <dgm:spPr/>
      <dgm:t>
        <a:bodyPr/>
        <a:lstStyle/>
        <a:p>
          <a:endParaRPr lang="en-US"/>
        </a:p>
      </dgm:t>
    </dgm:pt>
    <dgm:pt modelId="{C9B3DBFD-1488-4500-AD5D-F7C1AF8EC44B}" type="pres">
      <dgm:prSet presAssocID="{23A8F883-CF63-43CB-A41A-81089AB48822}" presName="sibTrans" presStyleCnt="0"/>
      <dgm:spPr/>
    </dgm:pt>
    <dgm:pt modelId="{785690A4-378C-46F2-94C6-CF1A1FC5F985}" type="pres">
      <dgm:prSet presAssocID="{92730934-34CA-440E-9715-0FAADD858E6E}" presName="node" presStyleLbl="node1" presStyleIdx="5" presStyleCnt="9">
        <dgm:presLayoutVars>
          <dgm:bulletEnabled val="1"/>
        </dgm:presLayoutVars>
      </dgm:prSet>
      <dgm:spPr/>
      <dgm:t>
        <a:bodyPr/>
        <a:lstStyle/>
        <a:p>
          <a:endParaRPr lang="en-US"/>
        </a:p>
      </dgm:t>
    </dgm:pt>
    <dgm:pt modelId="{444F0946-307F-4197-90BA-281C311FAE33}" type="pres">
      <dgm:prSet presAssocID="{96294FB7-3197-43E2-9869-61FB4DB4D108}" presName="sibTrans" presStyleCnt="0"/>
      <dgm:spPr/>
    </dgm:pt>
    <dgm:pt modelId="{0DD41C01-2E7E-4BE5-88D0-232A17C02054}" type="pres">
      <dgm:prSet presAssocID="{A909FD14-0BEA-4B14-BF66-FAF85EEEDD68}" presName="node" presStyleLbl="node1" presStyleIdx="6" presStyleCnt="9">
        <dgm:presLayoutVars>
          <dgm:bulletEnabled val="1"/>
        </dgm:presLayoutVars>
      </dgm:prSet>
      <dgm:spPr/>
      <dgm:t>
        <a:bodyPr/>
        <a:lstStyle/>
        <a:p>
          <a:endParaRPr lang="en-US"/>
        </a:p>
      </dgm:t>
    </dgm:pt>
    <dgm:pt modelId="{4DECC5FA-400B-431E-9355-CAF1317D0ECB}" type="pres">
      <dgm:prSet presAssocID="{9AB5A2B7-1E83-4C85-ADF7-D3DB7EC3BF5E}" presName="sibTrans" presStyleCnt="0"/>
      <dgm:spPr/>
    </dgm:pt>
    <dgm:pt modelId="{71CF6678-C95B-425B-9AB3-948403D94647}" type="pres">
      <dgm:prSet presAssocID="{EF6EB39A-BE75-4711-95C8-F52CAC7636C2}" presName="node" presStyleLbl="node1" presStyleIdx="7" presStyleCnt="9">
        <dgm:presLayoutVars>
          <dgm:bulletEnabled val="1"/>
        </dgm:presLayoutVars>
      </dgm:prSet>
      <dgm:spPr/>
      <dgm:t>
        <a:bodyPr/>
        <a:lstStyle/>
        <a:p>
          <a:endParaRPr lang="en-US"/>
        </a:p>
      </dgm:t>
    </dgm:pt>
    <dgm:pt modelId="{CEC7EF5A-A28C-431C-B1D9-296996A2BC88}" type="pres">
      <dgm:prSet presAssocID="{2C3B5757-74A6-4C0C-91B7-181C4B186CF7}" presName="sibTrans" presStyleCnt="0"/>
      <dgm:spPr/>
    </dgm:pt>
    <dgm:pt modelId="{616A83CF-ACEC-4CB4-A81C-C669B17ABA60}" type="pres">
      <dgm:prSet presAssocID="{0A152637-ABE5-458D-9154-2968E26A297E}" presName="node" presStyleLbl="node1" presStyleIdx="8" presStyleCnt="9">
        <dgm:presLayoutVars>
          <dgm:bulletEnabled val="1"/>
        </dgm:presLayoutVars>
      </dgm:prSet>
      <dgm:spPr/>
      <dgm:t>
        <a:bodyPr/>
        <a:lstStyle/>
        <a:p>
          <a:endParaRPr lang="en-US"/>
        </a:p>
      </dgm:t>
    </dgm:pt>
  </dgm:ptLst>
  <dgm:cxnLst>
    <dgm:cxn modelId="{43C8D31A-EDD5-4B03-8BA3-70744EA7AEFB}" type="presOf" srcId="{AE9677FA-A73C-40B6-86CB-7A300A0D4674}" destId="{F226B579-5C93-4BF5-B0A9-201ACC3E42CB}" srcOrd="0" destOrd="0" presId="urn:microsoft.com/office/officeart/2005/8/layout/default#4"/>
    <dgm:cxn modelId="{31BE404E-1217-4AB6-B5C1-4B4A6C3B3F7B}" type="presOf" srcId="{A909FD14-0BEA-4B14-BF66-FAF85EEEDD68}" destId="{0DD41C01-2E7E-4BE5-88D0-232A17C02054}" srcOrd="0" destOrd="0" presId="urn:microsoft.com/office/officeart/2005/8/layout/default#4"/>
    <dgm:cxn modelId="{90238E4D-6B9A-406F-8838-5BE47869667C}" srcId="{9827B002-139D-429F-9536-42BBE0AF1453}" destId="{EF6EB39A-BE75-4711-95C8-F52CAC7636C2}" srcOrd="7" destOrd="0" parTransId="{B91C04F8-0D3E-4AB7-AE7A-9E7F2F0E4866}" sibTransId="{2C3B5757-74A6-4C0C-91B7-181C4B186CF7}"/>
    <dgm:cxn modelId="{96DF1B2C-E14F-45CE-84FF-A1048F7DCAEA}" type="presOf" srcId="{9827B002-139D-429F-9536-42BBE0AF1453}" destId="{85C7894B-A513-4A4A-B7B5-7FF1E94B5121}" srcOrd="0" destOrd="0" presId="urn:microsoft.com/office/officeart/2005/8/layout/default#4"/>
    <dgm:cxn modelId="{2E0B15D9-8538-4CCA-92AB-DA557089F465}" srcId="{9827B002-139D-429F-9536-42BBE0AF1453}" destId="{0A152637-ABE5-458D-9154-2968E26A297E}" srcOrd="8" destOrd="0" parTransId="{9C2C7F7B-F0AD-4417-9745-E6DF9155FA6D}" sibTransId="{7452FE2F-8B07-433A-AFF6-6E71972B24B7}"/>
    <dgm:cxn modelId="{9B28828E-99E5-4557-9BF5-C5817362438F}" type="presOf" srcId="{0DAA873A-D76E-4504-AD0B-6AA8D923A601}" destId="{56C9A843-00A1-4428-9A7F-33C54D88E32C}" srcOrd="0" destOrd="0" presId="urn:microsoft.com/office/officeart/2005/8/layout/default#4"/>
    <dgm:cxn modelId="{9B9891EC-64EC-43FD-BB9F-1E55029F309C}" type="presOf" srcId="{924AEEBE-F421-4D95-AD40-C0BC5B16858B}" destId="{DBB5E19F-B814-41C5-A3A4-21F32A09988C}" srcOrd="0" destOrd="0" presId="urn:microsoft.com/office/officeart/2005/8/layout/default#4"/>
    <dgm:cxn modelId="{F79F3B4E-220C-4136-85E8-2BC30B9D0D66}" type="presOf" srcId="{3138E5A7-EEFC-4EB6-925A-23F589CD4564}" destId="{6F7267A0-CC25-4757-BA64-470DA2E71636}" srcOrd="0" destOrd="0" presId="urn:microsoft.com/office/officeart/2005/8/layout/default#4"/>
    <dgm:cxn modelId="{D3123D91-2E9A-4B4A-A5D0-643CDD042D1E}" srcId="{9827B002-139D-429F-9536-42BBE0AF1453}" destId="{66BAAFC7-4966-41E0-A791-E379A06D13CE}" srcOrd="1" destOrd="0" parTransId="{0D1048D3-90F0-47F8-AFAE-B15AAAAE3D61}" sibTransId="{BC88B403-6C22-4A58-B371-2F5D3E9D9DC7}"/>
    <dgm:cxn modelId="{DC739501-64E0-4C6C-B059-85DF1B7C2A09}" srcId="{9827B002-139D-429F-9536-42BBE0AF1453}" destId="{92730934-34CA-440E-9715-0FAADD858E6E}" srcOrd="5" destOrd="0" parTransId="{1CFF03E1-72B8-47D9-B6B7-C21C43D48219}" sibTransId="{96294FB7-3197-43E2-9869-61FB4DB4D108}"/>
    <dgm:cxn modelId="{91074FEE-7A5D-4CD9-A8F8-D447B22FE0A3}" type="presOf" srcId="{92730934-34CA-440E-9715-0FAADD858E6E}" destId="{785690A4-378C-46F2-94C6-CF1A1FC5F985}" srcOrd="0" destOrd="0" presId="urn:microsoft.com/office/officeart/2005/8/layout/default#4"/>
    <dgm:cxn modelId="{98E646B8-D1EB-4493-A2AB-18E2A63D3F42}" srcId="{9827B002-139D-429F-9536-42BBE0AF1453}" destId="{924AEEBE-F421-4D95-AD40-C0BC5B16858B}" srcOrd="3" destOrd="0" parTransId="{E52F4CD7-29BE-4A48-9CEC-C6D02CED085A}" sibTransId="{4201013B-035F-46CF-A758-CDA88A27F242}"/>
    <dgm:cxn modelId="{7C525D4B-E5B1-42B7-9623-BACD236C5852}" type="presOf" srcId="{EF6EB39A-BE75-4711-95C8-F52CAC7636C2}" destId="{71CF6678-C95B-425B-9AB3-948403D94647}" srcOrd="0" destOrd="0" presId="urn:microsoft.com/office/officeart/2005/8/layout/default#4"/>
    <dgm:cxn modelId="{08955357-0FFC-4419-B257-78A633FA4967}" type="presOf" srcId="{0A152637-ABE5-458D-9154-2968E26A297E}" destId="{616A83CF-ACEC-4CB4-A81C-C669B17ABA60}" srcOrd="0" destOrd="0" presId="urn:microsoft.com/office/officeart/2005/8/layout/default#4"/>
    <dgm:cxn modelId="{C0648997-0DB6-407E-8413-DD22478C3606}" type="presOf" srcId="{66BAAFC7-4966-41E0-A791-E379A06D13CE}" destId="{FE69F3B6-A00E-4FD9-BCE9-A5AC3116CC1B}" srcOrd="0" destOrd="0" presId="urn:microsoft.com/office/officeart/2005/8/layout/default#4"/>
    <dgm:cxn modelId="{C1456999-95E1-4438-8551-B1EF8682C769}" srcId="{9827B002-139D-429F-9536-42BBE0AF1453}" destId="{AE9677FA-A73C-40B6-86CB-7A300A0D4674}" srcOrd="4" destOrd="0" parTransId="{4A66D5A7-3498-4C63-914F-0E15F39CF210}" sibTransId="{23A8F883-CF63-43CB-A41A-81089AB48822}"/>
    <dgm:cxn modelId="{81D94567-3047-4C60-8817-95C51F28A529}" srcId="{9827B002-139D-429F-9536-42BBE0AF1453}" destId="{0DAA873A-D76E-4504-AD0B-6AA8D923A601}" srcOrd="0" destOrd="0" parTransId="{3082BF0A-C72B-48CC-820E-C2202E717C9E}" sibTransId="{A9AE8CF3-F5A9-4FB7-A645-56DE855DD049}"/>
    <dgm:cxn modelId="{9C2A44CF-E9B4-41FE-9089-996F987EB429}" srcId="{9827B002-139D-429F-9536-42BBE0AF1453}" destId="{A909FD14-0BEA-4B14-BF66-FAF85EEEDD68}" srcOrd="6" destOrd="0" parTransId="{5E8A1440-CDAF-43EA-B5C7-9BADCED039AF}" sibTransId="{9AB5A2B7-1E83-4C85-ADF7-D3DB7EC3BF5E}"/>
    <dgm:cxn modelId="{8D47AE89-2B9D-4894-86D4-E25F516F407E}" srcId="{9827B002-139D-429F-9536-42BBE0AF1453}" destId="{3138E5A7-EEFC-4EB6-925A-23F589CD4564}" srcOrd="2" destOrd="0" parTransId="{9B2B2200-A83D-4971-B075-810698E9CB4F}" sibTransId="{51447490-11DA-4CE7-BD0E-6B89765C31BA}"/>
    <dgm:cxn modelId="{CCDC2F75-B569-4B0A-9464-5F7731236818}" type="presParOf" srcId="{85C7894B-A513-4A4A-B7B5-7FF1E94B5121}" destId="{56C9A843-00A1-4428-9A7F-33C54D88E32C}" srcOrd="0" destOrd="0" presId="urn:microsoft.com/office/officeart/2005/8/layout/default#4"/>
    <dgm:cxn modelId="{F67528C6-A27C-4AD7-ABDF-F0DB33248F46}" type="presParOf" srcId="{85C7894B-A513-4A4A-B7B5-7FF1E94B5121}" destId="{A257F965-10BB-4986-9850-F76A4CC44CF4}" srcOrd="1" destOrd="0" presId="urn:microsoft.com/office/officeart/2005/8/layout/default#4"/>
    <dgm:cxn modelId="{B60AD5D5-6C81-4721-B423-D28390E67F38}" type="presParOf" srcId="{85C7894B-A513-4A4A-B7B5-7FF1E94B5121}" destId="{FE69F3B6-A00E-4FD9-BCE9-A5AC3116CC1B}" srcOrd="2" destOrd="0" presId="urn:microsoft.com/office/officeart/2005/8/layout/default#4"/>
    <dgm:cxn modelId="{BBF51B1E-8306-4A1F-A60A-8051B7630758}" type="presParOf" srcId="{85C7894B-A513-4A4A-B7B5-7FF1E94B5121}" destId="{5E3D1396-24A3-474E-AE66-E74761BAD95A}" srcOrd="3" destOrd="0" presId="urn:microsoft.com/office/officeart/2005/8/layout/default#4"/>
    <dgm:cxn modelId="{2D603889-915F-437C-93F6-C98B5C24B20A}" type="presParOf" srcId="{85C7894B-A513-4A4A-B7B5-7FF1E94B5121}" destId="{6F7267A0-CC25-4757-BA64-470DA2E71636}" srcOrd="4" destOrd="0" presId="urn:microsoft.com/office/officeart/2005/8/layout/default#4"/>
    <dgm:cxn modelId="{B1E2E196-5E46-4B96-80C3-69968DAF933A}" type="presParOf" srcId="{85C7894B-A513-4A4A-B7B5-7FF1E94B5121}" destId="{E6AC3E05-314E-4D49-9ED9-0B9CB02FC1D2}" srcOrd="5" destOrd="0" presId="urn:microsoft.com/office/officeart/2005/8/layout/default#4"/>
    <dgm:cxn modelId="{C3CF01D4-0E73-4CF0-B64A-E26121F24A45}" type="presParOf" srcId="{85C7894B-A513-4A4A-B7B5-7FF1E94B5121}" destId="{DBB5E19F-B814-41C5-A3A4-21F32A09988C}" srcOrd="6" destOrd="0" presId="urn:microsoft.com/office/officeart/2005/8/layout/default#4"/>
    <dgm:cxn modelId="{A08F31BD-5FD2-4835-8ECB-220E4ACDB10F}" type="presParOf" srcId="{85C7894B-A513-4A4A-B7B5-7FF1E94B5121}" destId="{D1AD30D4-683F-48C2-9482-2B0ED5532E5A}" srcOrd="7" destOrd="0" presId="urn:microsoft.com/office/officeart/2005/8/layout/default#4"/>
    <dgm:cxn modelId="{0494C93C-FD27-4129-B0B8-5611E2188458}" type="presParOf" srcId="{85C7894B-A513-4A4A-B7B5-7FF1E94B5121}" destId="{F226B579-5C93-4BF5-B0A9-201ACC3E42CB}" srcOrd="8" destOrd="0" presId="urn:microsoft.com/office/officeart/2005/8/layout/default#4"/>
    <dgm:cxn modelId="{1C7212E2-1BE2-4D3E-B769-378D41378005}" type="presParOf" srcId="{85C7894B-A513-4A4A-B7B5-7FF1E94B5121}" destId="{C9B3DBFD-1488-4500-AD5D-F7C1AF8EC44B}" srcOrd="9" destOrd="0" presId="urn:microsoft.com/office/officeart/2005/8/layout/default#4"/>
    <dgm:cxn modelId="{9DC36EFC-136B-4E2F-8CB6-EC7BBE2741AF}" type="presParOf" srcId="{85C7894B-A513-4A4A-B7B5-7FF1E94B5121}" destId="{785690A4-378C-46F2-94C6-CF1A1FC5F985}" srcOrd="10" destOrd="0" presId="urn:microsoft.com/office/officeart/2005/8/layout/default#4"/>
    <dgm:cxn modelId="{B0C260F6-2AE5-4C23-B732-2CDBF636D219}" type="presParOf" srcId="{85C7894B-A513-4A4A-B7B5-7FF1E94B5121}" destId="{444F0946-307F-4197-90BA-281C311FAE33}" srcOrd="11" destOrd="0" presId="urn:microsoft.com/office/officeart/2005/8/layout/default#4"/>
    <dgm:cxn modelId="{32E97A44-21D8-44CE-A5E8-0B4FDF99A2BC}" type="presParOf" srcId="{85C7894B-A513-4A4A-B7B5-7FF1E94B5121}" destId="{0DD41C01-2E7E-4BE5-88D0-232A17C02054}" srcOrd="12" destOrd="0" presId="urn:microsoft.com/office/officeart/2005/8/layout/default#4"/>
    <dgm:cxn modelId="{977F282C-63A0-45C4-9A2C-D011752DC139}" type="presParOf" srcId="{85C7894B-A513-4A4A-B7B5-7FF1E94B5121}" destId="{4DECC5FA-400B-431E-9355-CAF1317D0ECB}" srcOrd="13" destOrd="0" presId="urn:microsoft.com/office/officeart/2005/8/layout/default#4"/>
    <dgm:cxn modelId="{FB586CF5-BD5D-4E71-B4C4-02C5BB50860F}" type="presParOf" srcId="{85C7894B-A513-4A4A-B7B5-7FF1E94B5121}" destId="{71CF6678-C95B-425B-9AB3-948403D94647}" srcOrd="14" destOrd="0" presId="urn:microsoft.com/office/officeart/2005/8/layout/default#4"/>
    <dgm:cxn modelId="{17C00088-6E14-4E6F-8B5E-F6A4BDD73CEE}" type="presParOf" srcId="{85C7894B-A513-4A4A-B7B5-7FF1E94B5121}" destId="{CEC7EF5A-A28C-431C-B1D9-296996A2BC88}" srcOrd="15" destOrd="0" presId="urn:microsoft.com/office/officeart/2005/8/layout/default#4"/>
    <dgm:cxn modelId="{E3C9C91E-02E2-42D2-A69E-86535AB81DCA}" type="presParOf" srcId="{85C7894B-A513-4A4A-B7B5-7FF1E94B5121}" destId="{616A83CF-ACEC-4CB4-A81C-C669B17ABA60}" srcOrd="16"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5CED9F-9010-4CCB-8526-E030866BF5CC}" type="doc">
      <dgm:prSet loTypeId="urn:microsoft.com/office/officeart/2005/8/layout/default#5" loCatId="list" qsTypeId="urn:microsoft.com/office/officeart/2005/8/quickstyle/simple5" qsCatId="simple" csTypeId="urn:microsoft.com/office/officeart/2005/8/colors/colorful2" csCatId="colorful" phldr="1"/>
      <dgm:spPr/>
      <dgm:t>
        <a:bodyPr/>
        <a:lstStyle/>
        <a:p>
          <a:endParaRPr lang="en-US"/>
        </a:p>
      </dgm:t>
    </dgm:pt>
    <dgm:pt modelId="{4074C4F2-AF55-4907-866B-95DBD3B65A2D}">
      <dgm:prSet phldrT="[Text]"/>
      <dgm:spPr/>
      <dgm:t>
        <a:bodyPr/>
        <a:lstStyle/>
        <a:p>
          <a:r>
            <a:rPr lang="en-US" dirty="0">
              <a:latin typeface="Segoe UI Light" pitchFamily="34" charset="0"/>
              <a:cs typeface="Segoe UI Light" pitchFamily="34" charset="0"/>
            </a:rPr>
            <a:t>Increase topline revenue</a:t>
          </a:r>
        </a:p>
      </dgm:t>
    </dgm:pt>
    <dgm:pt modelId="{E68BB71B-13B2-4BE8-858A-0BD0535F0ADF}" type="parTrans" cxnId="{112E9754-26F3-4AB5-B27D-850BCB6D46CB}">
      <dgm:prSet/>
      <dgm:spPr/>
      <dgm:t>
        <a:bodyPr/>
        <a:lstStyle/>
        <a:p>
          <a:endParaRPr lang="en-US"/>
        </a:p>
      </dgm:t>
    </dgm:pt>
    <dgm:pt modelId="{EB8D2F42-A2BA-4D6D-AE36-01B2C243583B}" type="sibTrans" cxnId="{112E9754-26F3-4AB5-B27D-850BCB6D46CB}">
      <dgm:prSet/>
      <dgm:spPr/>
      <dgm:t>
        <a:bodyPr/>
        <a:lstStyle/>
        <a:p>
          <a:endParaRPr lang="en-US"/>
        </a:p>
      </dgm:t>
    </dgm:pt>
    <dgm:pt modelId="{D7F2AA55-A9B7-41C4-9A35-B7E626F51A96}">
      <dgm:prSet phldrT="[Text]"/>
      <dgm:spPr/>
      <dgm:t>
        <a:bodyPr/>
        <a:lstStyle/>
        <a:p>
          <a:r>
            <a:rPr lang="en-US" dirty="0">
              <a:latin typeface="Segoe UI Light" pitchFamily="34" charset="0"/>
              <a:cs typeface="Segoe UI Light" pitchFamily="34" charset="0"/>
            </a:rPr>
            <a:t>Maintain or enhance clinical or admin services</a:t>
          </a:r>
        </a:p>
      </dgm:t>
    </dgm:pt>
    <dgm:pt modelId="{F4227A3C-9B21-44E9-BD30-46E179F034F8}" type="parTrans" cxnId="{BB527753-9268-49B5-A67E-8BEF2B630EC2}">
      <dgm:prSet/>
      <dgm:spPr/>
      <dgm:t>
        <a:bodyPr/>
        <a:lstStyle/>
        <a:p>
          <a:endParaRPr lang="en-US"/>
        </a:p>
      </dgm:t>
    </dgm:pt>
    <dgm:pt modelId="{002FCFAD-5DA3-480D-BD47-D9EE3B3F1CA1}" type="sibTrans" cxnId="{BB527753-9268-49B5-A67E-8BEF2B630EC2}">
      <dgm:prSet/>
      <dgm:spPr/>
      <dgm:t>
        <a:bodyPr/>
        <a:lstStyle/>
        <a:p>
          <a:endParaRPr lang="en-US"/>
        </a:p>
      </dgm:t>
    </dgm:pt>
    <dgm:pt modelId="{B7617C2E-4BBC-4403-961D-1350F400F94B}">
      <dgm:prSet phldrT="[Text]"/>
      <dgm:spPr/>
      <dgm:t>
        <a:bodyPr/>
        <a:lstStyle/>
        <a:p>
          <a:r>
            <a:rPr lang="en-US" dirty="0">
              <a:latin typeface="Segoe UI Light" pitchFamily="34" charset="0"/>
              <a:cs typeface="Segoe UI Light" pitchFamily="34" charset="0"/>
            </a:rPr>
            <a:t>Protect margins</a:t>
          </a:r>
        </a:p>
      </dgm:t>
    </dgm:pt>
    <dgm:pt modelId="{7FAC6523-C116-47C7-BEA1-D9C5B0106217}" type="parTrans" cxnId="{82F755DD-4E61-4FBD-B73B-723BF34AA55E}">
      <dgm:prSet/>
      <dgm:spPr/>
      <dgm:t>
        <a:bodyPr/>
        <a:lstStyle/>
        <a:p>
          <a:endParaRPr lang="en-US"/>
        </a:p>
      </dgm:t>
    </dgm:pt>
    <dgm:pt modelId="{0D7614DE-82E1-4838-AD1E-F8F77E96549D}" type="sibTrans" cxnId="{82F755DD-4E61-4FBD-B73B-723BF34AA55E}">
      <dgm:prSet/>
      <dgm:spPr/>
      <dgm:t>
        <a:bodyPr/>
        <a:lstStyle/>
        <a:p>
          <a:endParaRPr lang="en-US"/>
        </a:p>
      </dgm:t>
    </dgm:pt>
    <dgm:pt modelId="{93F0575D-5EB1-4281-BCAB-42CB37B34347}">
      <dgm:prSet phldrT="[Text]"/>
      <dgm:spPr/>
      <dgm:t>
        <a:bodyPr/>
        <a:lstStyle/>
        <a:p>
          <a:r>
            <a:rPr lang="en-US" dirty="0">
              <a:latin typeface="Segoe UI Light" pitchFamily="34" charset="0"/>
              <a:cs typeface="Segoe UI Light" pitchFamily="34" charset="0"/>
            </a:rPr>
            <a:t>Attract new patients or retain existing ones</a:t>
          </a:r>
        </a:p>
      </dgm:t>
    </dgm:pt>
    <dgm:pt modelId="{E5B39ADA-D26F-4AD6-94D2-08C31B809E1C}" type="parTrans" cxnId="{4C0095EE-3194-4B48-B18D-69DC5C3C785C}">
      <dgm:prSet/>
      <dgm:spPr/>
      <dgm:t>
        <a:bodyPr/>
        <a:lstStyle/>
        <a:p>
          <a:endParaRPr lang="en-US"/>
        </a:p>
      </dgm:t>
    </dgm:pt>
    <dgm:pt modelId="{893D49CB-7894-45B7-B77D-10047627DADB}" type="sibTrans" cxnId="{4C0095EE-3194-4B48-B18D-69DC5C3C785C}">
      <dgm:prSet/>
      <dgm:spPr/>
      <dgm:t>
        <a:bodyPr/>
        <a:lstStyle/>
        <a:p>
          <a:endParaRPr lang="en-US"/>
        </a:p>
      </dgm:t>
    </dgm:pt>
    <dgm:pt modelId="{AA4F460E-352E-4831-9672-D08B12B2B73B}">
      <dgm:prSet phldrT="[Text]"/>
      <dgm:spPr/>
      <dgm:t>
        <a:bodyPr/>
        <a:lstStyle/>
        <a:p>
          <a:r>
            <a:rPr lang="en-US" dirty="0">
              <a:latin typeface="Segoe UI Light" pitchFamily="34" charset="0"/>
              <a:cs typeface="Segoe UI Light" pitchFamily="34" charset="0"/>
            </a:rPr>
            <a:t>Increase staff productivity</a:t>
          </a:r>
        </a:p>
      </dgm:t>
    </dgm:pt>
    <dgm:pt modelId="{CC5F9C44-5B87-43CE-A5AB-2D23DE878DEE}" type="parTrans" cxnId="{0BD054D5-A6BD-4C12-A130-BAC8A4B55891}">
      <dgm:prSet/>
      <dgm:spPr/>
      <dgm:t>
        <a:bodyPr/>
        <a:lstStyle/>
        <a:p>
          <a:endParaRPr lang="en-US"/>
        </a:p>
      </dgm:t>
    </dgm:pt>
    <dgm:pt modelId="{1E48F822-28BB-4EFE-A1B1-53E85E5C7A9B}" type="sibTrans" cxnId="{0BD054D5-A6BD-4C12-A130-BAC8A4B55891}">
      <dgm:prSet/>
      <dgm:spPr/>
      <dgm:t>
        <a:bodyPr/>
        <a:lstStyle/>
        <a:p>
          <a:endParaRPr lang="en-US"/>
        </a:p>
      </dgm:t>
    </dgm:pt>
    <dgm:pt modelId="{1115DF7F-2972-49A3-8530-A8D1133ABE45}">
      <dgm:prSet phldrT="[Text]"/>
      <dgm:spPr/>
      <dgm:t>
        <a:bodyPr/>
        <a:lstStyle/>
        <a:p>
          <a:r>
            <a:rPr lang="en-US" i="1" dirty="0">
              <a:latin typeface="Segoe UI Light" pitchFamily="34" charset="0"/>
              <a:cs typeface="Segoe UI Light" pitchFamily="34" charset="0"/>
            </a:rPr>
            <a:t>What’s your reason?</a:t>
          </a:r>
        </a:p>
      </dgm:t>
    </dgm:pt>
    <dgm:pt modelId="{57C01D0C-6359-4B7A-8550-28837B14D7C9}" type="parTrans" cxnId="{D44CE4D8-1282-4C3D-8C41-92E4CA239D6F}">
      <dgm:prSet/>
      <dgm:spPr/>
      <dgm:t>
        <a:bodyPr/>
        <a:lstStyle/>
        <a:p>
          <a:endParaRPr lang="en-US"/>
        </a:p>
      </dgm:t>
    </dgm:pt>
    <dgm:pt modelId="{44162F52-6E9D-4592-914C-3FDBAEFC0960}" type="sibTrans" cxnId="{D44CE4D8-1282-4C3D-8C41-92E4CA239D6F}">
      <dgm:prSet/>
      <dgm:spPr/>
      <dgm:t>
        <a:bodyPr/>
        <a:lstStyle/>
        <a:p>
          <a:endParaRPr lang="en-US"/>
        </a:p>
      </dgm:t>
    </dgm:pt>
    <dgm:pt modelId="{F7D5EF43-EDD4-43BC-9478-E1CB61691CA2}" type="pres">
      <dgm:prSet presAssocID="{E05CED9F-9010-4CCB-8526-E030866BF5CC}" presName="diagram" presStyleCnt="0">
        <dgm:presLayoutVars>
          <dgm:dir/>
          <dgm:resizeHandles val="exact"/>
        </dgm:presLayoutVars>
      </dgm:prSet>
      <dgm:spPr/>
      <dgm:t>
        <a:bodyPr/>
        <a:lstStyle/>
        <a:p>
          <a:endParaRPr lang="en-US"/>
        </a:p>
      </dgm:t>
    </dgm:pt>
    <dgm:pt modelId="{E1085E80-4F07-4A6D-AAF1-B13B00D6C049}" type="pres">
      <dgm:prSet presAssocID="{4074C4F2-AF55-4907-866B-95DBD3B65A2D}" presName="node" presStyleLbl="node1" presStyleIdx="0" presStyleCnt="6">
        <dgm:presLayoutVars>
          <dgm:bulletEnabled val="1"/>
        </dgm:presLayoutVars>
      </dgm:prSet>
      <dgm:spPr/>
      <dgm:t>
        <a:bodyPr/>
        <a:lstStyle/>
        <a:p>
          <a:endParaRPr lang="en-US"/>
        </a:p>
      </dgm:t>
    </dgm:pt>
    <dgm:pt modelId="{8DADAF8D-D0F1-4415-8AA1-0C5E0279CB7D}" type="pres">
      <dgm:prSet presAssocID="{EB8D2F42-A2BA-4D6D-AE36-01B2C243583B}" presName="sibTrans" presStyleCnt="0"/>
      <dgm:spPr/>
    </dgm:pt>
    <dgm:pt modelId="{C4AB364E-E29D-4E3B-A3DA-879B100039B6}" type="pres">
      <dgm:prSet presAssocID="{D7F2AA55-A9B7-41C4-9A35-B7E626F51A96}" presName="node" presStyleLbl="node1" presStyleIdx="1" presStyleCnt="6">
        <dgm:presLayoutVars>
          <dgm:bulletEnabled val="1"/>
        </dgm:presLayoutVars>
      </dgm:prSet>
      <dgm:spPr/>
      <dgm:t>
        <a:bodyPr/>
        <a:lstStyle/>
        <a:p>
          <a:endParaRPr lang="en-US"/>
        </a:p>
      </dgm:t>
    </dgm:pt>
    <dgm:pt modelId="{7302B740-7788-477A-AB81-EF728E1F9228}" type="pres">
      <dgm:prSet presAssocID="{002FCFAD-5DA3-480D-BD47-D9EE3B3F1CA1}" presName="sibTrans" presStyleCnt="0"/>
      <dgm:spPr/>
    </dgm:pt>
    <dgm:pt modelId="{07B799E3-C3D5-438C-A378-DF687F6E38AC}" type="pres">
      <dgm:prSet presAssocID="{B7617C2E-4BBC-4403-961D-1350F400F94B}" presName="node" presStyleLbl="node1" presStyleIdx="2" presStyleCnt="6">
        <dgm:presLayoutVars>
          <dgm:bulletEnabled val="1"/>
        </dgm:presLayoutVars>
      </dgm:prSet>
      <dgm:spPr/>
      <dgm:t>
        <a:bodyPr/>
        <a:lstStyle/>
        <a:p>
          <a:endParaRPr lang="en-US"/>
        </a:p>
      </dgm:t>
    </dgm:pt>
    <dgm:pt modelId="{ED50D4A0-1C95-41A5-B0F4-FAA46740EF4A}" type="pres">
      <dgm:prSet presAssocID="{0D7614DE-82E1-4838-AD1E-F8F77E96549D}" presName="sibTrans" presStyleCnt="0"/>
      <dgm:spPr/>
    </dgm:pt>
    <dgm:pt modelId="{B29D4A14-40ED-4E1E-BF64-7943B035F176}" type="pres">
      <dgm:prSet presAssocID="{93F0575D-5EB1-4281-BCAB-42CB37B34347}" presName="node" presStyleLbl="node1" presStyleIdx="3" presStyleCnt="6">
        <dgm:presLayoutVars>
          <dgm:bulletEnabled val="1"/>
        </dgm:presLayoutVars>
      </dgm:prSet>
      <dgm:spPr/>
      <dgm:t>
        <a:bodyPr/>
        <a:lstStyle/>
        <a:p>
          <a:endParaRPr lang="en-US"/>
        </a:p>
      </dgm:t>
    </dgm:pt>
    <dgm:pt modelId="{13B5C686-DF66-44AC-AA60-622082AEE96B}" type="pres">
      <dgm:prSet presAssocID="{893D49CB-7894-45B7-B77D-10047627DADB}" presName="sibTrans" presStyleCnt="0"/>
      <dgm:spPr/>
    </dgm:pt>
    <dgm:pt modelId="{3641C892-ED11-4F82-B800-673B01EF4CB1}" type="pres">
      <dgm:prSet presAssocID="{AA4F460E-352E-4831-9672-D08B12B2B73B}" presName="node" presStyleLbl="node1" presStyleIdx="4" presStyleCnt="6">
        <dgm:presLayoutVars>
          <dgm:bulletEnabled val="1"/>
        </dgm:presLayoutVars>
      </dgm:prSet>
      <dgm:spPr/>
      <dgm:t>
        <a:bodyPr/>
        <a:lstStyle/>
        <a:p>
          <a:endParaRPr lang="en-US"/>
        </a:p>
      </dgm:t>
    </dgm:pt>
    <dgm:pt modelId="{368A996A-C1B7-4398-A31E-5429D9E836FE}" type="pres">
      <dgm:prSet presAssocID="{1E48F822-28BB-4EFE-A1B1-53E85E5C7A9B}" presName="sibTrans" presStyleCnt="0"/>
      <dgm:spPr/>
    </dgm:pt>
    <dgm:pt modelId="{DE0A249E-6CF1-4832-B069-AEC54DA14A3E}" type="pres">
      <dgm:prSet presAssocID="{1115DF7F-2972-49A3-8530-A8D1133ABE45}" presName="node" presStyleLbl="node1" presStyleIdx="5" presStyleCnt="6">
        <dgm:presLayoutVars>
          <dgm:bulletEnabled val="1"/>
        </dgm:presLayoutVars>
      </dgm:prSet>
      <dgm:spPr/>
      <dgm:t>
        <a:bodyPr/>
        <a:lstStyle/>
        <a:p>
          <a:endParaRPr lang="en-US"/>
        </a:p>
      </dgm:t>
    </dgm:pt>
  </dgm:ptLst>
  <dgm:cxnLst>
    <dgm:cxn modelId="{4C0095EE-3194-4B48-B18D-69DC5C3C785C}" srcId="{E05CED9F-9010-4CCB-8526-E030866BF5CC}" destId="{93F0575D-5EB1-4281-BCAB-42CB37B34347}" srcOrd="3" destOrd="0" parTransId="{E5B39ADA-D26F-4AD6-94D2-08C31B809E1C}" sibTransId="{893D49CB-7894-45B7-B77D-10047627DADB}"/>
    <dgm:cxn modelId="{07AA65C0-801D-4728-A7D3-09F19FFE7DD1}" type="presOf" srcId="{1115DF7F-2972-49A3-8530-A8D1133ABE45}" destId="{DE0A249E-6CF1-4832-B069-AEC54DA14A3E}" srcOrd="0" destOrd="0" presId="urn:microsoft.com/office/officeart/2005/8/layout/default#5"/>
    <dgm:cxn modelId="{112E9754-26F3-4AB5-B27D-850BCB6D46CB}" srcId="{E05CED9F-9010-4CCB-8526-E030866BF5CC}" destId="{4074C4F2-AF55-4907-866B-95DBD3B65A2D}" srcOrd="0" destOrd="0" parTransId="{E68BB71B-13B2-4BE8-858A-0BD0535F0ADF}" sibTransId="{EB8D2F42-A2BA-4D6D-AE36-01B2C243583B}"/>
    <dgm:cxn modelId="{0BD054D5-A6BD-4C12-A130-BAC8A4B55891}" srcId="{E05CED9F-9010-4CCB-8526-E030866BF5CC}" destId="{AA4F460E-352E-4831-9672-D08B12B2B73B}" srcOrd="4" destOrd="0" parTransId="{CC5F9C44-5B87-43CE-A5AB-2D23DE878DEE}" sibTransId="{1E48F822-28BB-4EFE-A1B1-53E85E5C7A9B}"/>
    <dgm:cxn modelId="{D2DD38D4-9DF1-4759-96B3-31B89101CE27}" type="presOf" srcId="{AA4F460E-352E-4831-9672-D08B12B2B73B}" destId="{3641C892-ED11-4F82-B800-673B01EF4CB1}" srcOrd="0" destOrd="0" presId="urn:microsoft.com/office/officeart/2005/8/layout/default#5"/>
    <dgm:cxn modelId="{42EAE737-F68C-44D8-8B52-3E5954C09B67}" type="presOf" srcId="{93F0575D-5EB1-4281-BCAB-42CB37B34347}" destId="{B29D4A14-40ED-4E1E-BF64-7943B035F176}" srcOrd="0" destOrd="0" presId="urn:microsoft.com/office/officeart/2005/8/layout/default#5"/>
    <dgm:cxn modelId="{7A494249-E615-4086-B320-AF678A2320CB}" type="presOf" srcId="{D7F2AA55-A9B7-41C4-9A35-B7E626F51A96}" destId="{C4AB364E-E29D-4E3B-A3DA-879B100039B6}" srcOrd="0" destOrd="0" presId="urn:microsoft.com/office/officeart/2005/8/layout/default#5"/>
    <dgm:cxn modelId="{BB527753-9268-49B5-A67E-8BEF2B630EC2}" srcId="{E05CED9F-9010-4CCB-8526-E030866BF5CC}" destId="{D7F2AA55-A9B7-41C4-9A35-B7E626F51A96}" srcOrd="1" destOrd="0" parTransId="{F4227A3C-9B21-44E9-BD30-46E179F034F8}" sibTransId="{002FCFAD-5DA3-480D-BD47-D9EE3B3F1CA1}"/>
    <dgm:cxn modelId="{D44CE4D8-1282-4C3D-8C41-92E4CA239D6F}" srcId="{E05CED9F-9010-4CCB-8526-E030866BF5CC}" destId="{1115DF7F-2972-49A3-8530-A8D1133ABE45}" srcOrd="5" destOrd="0" parTransId="{57C01D0C-6359-4B7A-8550-28837B14D7C9}" sibTransId="{44162F52-6E9D-4592-914C-3FDBAEFC0960}"/>
    <dgm:cxn modelId="{E6868085-EEC8-4078-B7B0-7232C1294E5F}" type="presOf" srcId="{B7617C2E-4BBC-4403-961D-1350F400F94B}" destId="{07B799E3-C3D5-438C-A378-DF687F6E38AC}" srcOrd="0" destOrd="0" presId="urn:microsoft.com/office/officeart/2005/8/layout/default#5"/>
    <dgm:cxn modelId="{F388903D-7DDF-4C36-8EC6-686A5201B6C5}" type="presOf" srcId="{E05CED9F-9010-4CCB-8526-E030866BF5CC}" destId="{F7D5EF43-EDD4-43BC-9478-E1CB61691CA2}" srcOrd="0" destOrd="0" presId="urn:microsoft.com/office/officeart/2005/8/layout/default#5"/>
    <dgm:cxn modelId="{41D0188C-23A3-40E6-993F-EEDFE0D95CCE}" type="presOf" srcId="{4074C4F2-AF55-4907-866B-95DBD3B65A2D}" destId="{E1085E80-4F07-4A6D-AAF1-B13B00D6C049}" srcOrd="0" destOrd="0" presId="urn:microsoft.com/office/officeart/2005/8/layout/default#5"/>
    <dgm:cxn modelId="{82F755DD-4E61-4FBD-B73B-723BF34AA55E}" srcId="{E05CED9F-9010-4CCB-8526-E030866BF5CC}" destId="{B7617C2E-4BBC-4403-961D-1350F400F94B}" srcOrd="2" destOrd="0" parTransId="{7FAC6523-C116-47C7-BEA1-D9C5B0106217}" sibTransId="{0D7614DE-82E1-4838-AD1E-F8F77E96549D}"/>
    <dgm:cxn modelId="{ED5E7DC0-568B-4FF1-AADC-7BF3BC8E813D}" type="presParOf" srcId="{F7D5EF43-EDD4-43BC-9478-E1CB61691CA2}" destId="{E1085E80-4F07-4A6D-AAF1-B13B00D6C049}" srcOrd="0" destOrd="0" presId="urn:microsoft.com/office/officeart/2005/8/layout/default#5"/>
    <dgm:cxn modelId="{ED257D3A-537E-4DE2-9607-E878E001FF4F}" type="presParOf" srcId="{F7D5EF43-EDD4-43BC-9478-E1CB61691CA2}" destId="{8DADAF8D-D0F1-4415-8AA1-0C5E0279CB7D}" srcOrd="1" destOrd="0" presId="urn:microsoft.com/office/officeart/2005/8/layout/default#5"/>
    <dgm:cxn modelId="{E1E510EF-DC4F-493A-AE34-9631F9A3B416}" type="presParOf" srcId="{F7D5EF43-EDD4-43BC-9478-E1CB61691CA2}" destId="{C4AB364E-E29D-4E3B-A3DA-879B100039B6}" srcOrd="2" destOrd="0" presId="urn:microsoft.com/office/officeart/2005/8/layout/default#5"/>
    <dgm:cxn modelId="{3DD985C5-D532-437C-8A20-5AA3B470E3AA}" type="presParOf" srcId="{F7D5EF43-EDD4-43BC-9478-E1CB61691CA2}" destId="{7302B740-7788-477A-AB81-EF728E1F9228}" srcOrd="3" destOrd="0" presId="urn:microsoft.com/office/officeart/2005/8/layout/default#5"/>
    <dgm:cxn modelId="{8C9DEC5B-EA2D-4AEA-A1F3-D079600D3E6F}" type="presParOf" srcId="{F7D5EF43-EDD4-43BC-9478-E1CB61691CA2}" destId="{07B799E3-C3D5-438C-A378-DF687F6E38AC}" srcOrd="4" destOrd="0" presId="urn:microsoft.com/office/officeart/2005/8/layout/default#5"/>
    <dgm:cxn modelId="{97962FF2-176A-4C9E-8A48-F241CDC88A82}" type="presParOf" srcId="{F7D5EF43-EDD4-43BC-9478-E1CB61691CA2}" destId="{ED50D4A0-1C95-41A5-B0F4-FAA46740EF4A}" srcOrd="5" destOrd="0" presId="urn:microsoft.com/office/officeart/2005/8/layout/default#5"/>
    <dgm:cxn modelId="{BF0FD1B0-1B21-46C7-BCE3-C56DCBD5D156}" type="presParOf" srcId="{F7D5EF43-EDD4-43BC-9478-E1CB61691CA2}" destId="{B29D4A14-40ED-4E1E-BF64-7943B035F176}" srcOrd="6" destOrd="0" presId="urn:microsoft.com/office/officeart/2005/8/layout/default#5"/>
    <dgm:cxn modelId="{9F49937C-0907-4341-B88C-5F2CA70B10FA}" type="presParOf" srcId="{F7D5EF43-EDD4-43BC-9478-E1CB61691CA2}" destId="{13B5C686-DF66-44AC-AA60-622082AEE96B}" srcOrd="7" destOrd="0" presId="urn:microsoft.com/office/officeart/2005/8/layout/default#5"/>
    <dgm:cxn modelId="{09B84851-05E9-4B70-9201-0A86C7DFA21C}" type="presParOf" srcId="{F7D5EF43-EDD4-43BC-9478-E1CB61691CA2}" destId="{3641C892-ED11-4F82-B800-673B01EF4CB1}" srcOrd="8" destOrd="0" presId="urn:microsoft.com/office/officeart/2005/8/layout/default#5"/>
    <dgm:cxn modelId="{F8D08B63-C29B-4958-BF35-1C82B70DAE69}" type="presParOf" srcId="{F7D5EF43-EDD4-43BC-9478-E1CB61691CA2}" destId="{368A996A-C1B7-4398-A31E-5429D9E836FE}" srcOrd="9" destOrd="0" presId="urn:microsoft.com/office/officeart/2005/8/layout/default#5"/>
    <dgm:cxn modelId="{4B3948D0-6C8B-4C09-9E78-69D9A849D745}" type="presParOf" srcId="{F7D5EF43-EDD4-43BC-9478-E1CB61691CA2}" destId="{DE0A249E-6CF1-4832-B069-AEC54DA14A3E}" srcOrd="10"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02063-EDFC-45FB-933F-CCCE59A81BEF}" type="doc">
      <dgm:prSet loTypeId="urn:microsoft.com/office/officeart/2005/8/layout/process5" loCatId="process" qsTypeId="urn:microsoft.com/office/officeart/2005/8/quickstyle/simple1" qsCatId="simple" csTypeId="urn:microsoft.com/office/officeart/2005/8/colors/colorful1#6" csCatId="colorful" phldr="1"/>
      <dgm:spPr/>
      <dgm:t>
        <a:bodyPr/>
        <a:lstStyle/>
        <a:p>
          <a:endParaRPr lang="en-US"/>
        </a:p>
      </dgm:t>
    </dgm:pt>
    <dgm:pt modelId="{77DEB948-5365-4601-A9F6-DE5DAD501E57}">
      <dgm:prSet phldrT="[Text]"/>
      <dgm:spPr/>
      <dgm:t>
        <a:bodyPr/>
        <a:lstStyle/>
        <a:p>
          <a:r>
            <a:rPr lang="en-US" dirty="0">
              <a:latin typeface="Segoe UI Light" panose="020B0502040204020203" pitchFamily="34" charset="0"/>
              <a:cs typeface="Segoe UI Light" panose="020B0502040204020203" pitchFamily="34" charset="0"/>
            </a:rPr>
            <a:t>Analyze high cost, high impact targets (not necessarily by looking at demographics)</a:t>
          </a:r>
        </a:p>
      </dgm:t>
    </dgm:pt>
    <dgm:pt modelId="{8EA88B88-145E-4B7F-A673-5B08675DC2F0}" type="parTrans" cxnId="{4E346372-D9C8-4CB0-8648-BD8D71C5EBB3}">
      <dgm:prSet/>
      <dgm:spPr/>
      <dgm:t>
        <a:bodyPr/>
        <a:lstStyle/>
        <a:p>
          <a:endParaRPr lang="en-US">
            <a:latin typeface="Segoe UI Light" panose="020B0502040204020203" pitchFamily="34" charset="0"/>
            <a:cs typeface="Segoe UI Light" panose="020B0502040204020203" pitchFamily="34" charset="0"/>
          </a:endParaRPr>
        </a:p>
      </dgm:t>
    </dgm:pt>
    <dgm:pt modelId="{E1EF2917-2B77-45DB-81F7-EC58352EB2EA}" type="sibTrans" cxnId="{4E346372-D9C8-4CB0-8648-BD8D71C5EBB3}">
      <dgm:prSet/>
      <dgm:spPr/>
      <dgm:t>
        <a:bodyPr/>
        <a:lstStyle/>
        <a:p>
          <a:endParaRPr lang="en-US">
            <a:latin typeface="Segoe UI Light" panose="020B0502040204020203" pitchFamily="34" charset="0"/>
            <a:cs typeface="Segoe UI Light" panose="020B0502040204020203" pitchFamily="34" charset="0"/>
          </a:endParaRPr>
        </a:p>
      </dgm:t>
    </dgm:pt>
    <dgm:pt modelId="{2D4A0DEA-AD1D-41B6-8A48-6F9746BB2854}">
      <dgm:prSet phldrT="[Text]"/>
      <dgm:spPr/>
      <dgm:t>
        <a:bodyPr/>
        <a:lstStyle/>
        <a:p>
          <a:r>
            <a:rPr lang="en-US" dirty="0">
              <a:latin typeface="Segoe UI Light" panose="020B0502040204020203" pitchFamily="34" charset="0"/>
              <a:cs typeface="Segoe UI Light" panose="020B0502040204020203" pitchFamily="34" charset="0"/>
            </a:rPr>
            <a:t>Design incentive plans for providers to participate as influencers</a:t>
          </a:r>
        </a:p>
      </dgm:t>
    </dgm:pt>
    <dgm:pt modelId="{2E83D61D-1426-4ED6-81C1-0496FDEE6B70}" type="parTrans" cxnId="{4F22DD04-F90E-4AF3-A296-8AECF7D3EE82}">
      <dgm:prSet/>
      <dgm:spPr/>
      <dgm:t>
        <a:bodyPr/>
        <a:lstStyle/>
        <a:p>
          <a:endParaRPr lang="en-US">
            <a:latin typeface="Segoe UI Light" panose="020B0502040204020203" pitchFamily="34" charset="0"/>
            <a:cs typeface="Segoe UI Light" panose="020B0502040204020203" pitchFamily="34" charset="0"/>
          </a:endParaRPr>
        </a:p>
      </dgm:t>
    </dgm:pt>
    <dgm:pt modelId="{C73DA4DE-1A9D-4705-B3B5-37943A6672A2}" type="sibTrans" cxnId="{4F22DD04-F90E-4AF3-A296-8AECF7D3EE82}">
      <dgm:prSet/>
      <dgm:spPr/>
      <dgm:t>
        <a:bodyPr/>
        <a:lstStyle/>
        <a:p>
          <a:endParaRPr lang="en-US">
            <a:latin typeface="Segoe UI Light" panose="020B0502040204020203" pitchFamily="34" charset="0"/>
            <a:cs typeface="Segoe UI Light" panose="020B0502040204020203" pitchFamily="34" charset="0"/>
          </a:endParaRPr>
        </a:p>
      </dgm:t>
    </dgm:pt>
    <dgm:pt modelId="{791D0FF6-2A7D-4113-B289-9237F6DAA265}">
      <dgm:prSet phldrT="[Text]"/>
      <dgm:spPr/>
      <dgm:t>
        <a:bodyPr/>
        <a:lstStyle/>
        <a:p>
          <a:r>
            <a:rPr lang="en-US" dirty="0">
              <a:latin typeface="Segoe UI Light" panose="020B0502040204020203" pitchFamily="34" charset="0"/>
              <a:cs typeface="Segoe UI Light" panose="020B0502040204020203" pitchFamily="34" charset="0"/>
            </a:rPr>
            <a:t>Design incentive plans for members to work through influencers and advocates</a:t>
          </a:r>
        </a:p>
      </dgm:t>
    </dgm:pt>
    <dgm:pt modelId="{C6158A81-EC57-4AC2-91FB-85449F582B55}" type="parTrans" cxnId="{5487FBB3-8496-4133-9B70-AD4236EED11A}">
      <dgm:prSet/>
      <dgm:spPr/>
      <dgm:t>
        <a:bodyPr/>
        <a:lstStyle/>
        <a:p>
          <a:endParaRPr lang="en-US">
            <a:latin typeface="Segoe UI Light" panose="020B0502040204020203" pitchFamily="34" charset="0"/>
            <a:cs typeface="Segoe UI Light" panose="020B0502040204020203" pitchFamily="34" charset="0"/>
          </a:endParaRPr>
        </a:p>
      </dgm:t>
    </dgm:pt>
    <dgm:pt modelId="{1D505D41-0F9C-484C-9037-A61F9CCAF1C7}" type="sibTrans" cxnId="{5487FBB3-8496-4133-9B70-AD4236EED11A}">
      <dgm:prSet/>
      <dgm:spPr/>
      <dgm:t>
        <a:bodyPr/>
        <a:lstStyle/>
        <a:p>
          <a:endParaRPr lang="en-US">
            <a:latin typeface="Segoe UI Light" panose="020B0502040204020203" pitchFamily="34" charset="0"/>
            <a:cs typeface="Segoe UI Light" panose="020B0502040204020203" pitchFamily="34" charset="0"/>
          </a:endParaRPr>
        </a:p>
      </dgm:t>
    </dgm:pt>
    <dgm:pt modelId="{C517D28F-E498-413C-A5E8-A9AA375D79A0}">
      <dgm:prSet phldrT="[Text]"/>
      <dgm:spPr/>
      <dgm:t>
        <a:bodyPr/>
        <a:lstStyle/>
        <a:p>
          <a:r>
            <a:rPr lang="en-US" dirty="0">
              <a:latin typeface="Segoe UI Light" panose="020B0502040204020203" pitchFamily="34" charset="0"/>
              <a:cs typeface="Segoe UI Light" panose="020B0502040204020203" pitchFamily="34" charset="0"/>
            </a:rPr>
            <a:t>Activate health institutions, caregivers, and clinicians</a:t>
          </a:r>
        </a:p>
      </dgm:t>
    </dgm:pt>
    <dgm:pt modelId="{39CDA997-720D-4168-9082-FC525A144509}" type="parTrans" cxnId="{A327401E-ED37-49E7-B681-03B88C66E813}">
      <dgm:prSet/>
      <dgm:spPr/>
      <dgm:t>
        <a:bodyPr/>
        <a:lstStyle/>
        <a:p>
          <a:endParaRPr lang="en-US">
            <a:latin typeface="Segoe UI Light" panose="020B0502040204020203" pitchFamily="34" charset="0"/>
            <a:cs typeface="Segoe UI Light" panose="020B0502040204020203" pitchFamily="34" charset="0"/>
          </a:endParaRPr>
        </a:p>
      </dgm:t>
    </dgm:pt>
    <dgm:pt modelId="{B327CDCE-3F83-4B22-98A4-8B0FC84BBBAF}" type="sibTrans" cxnId="{A327401E-ED37-49E7-B681-03B88C66E813}">
      <dgm:prSet/>
      <dgm:spPr/>
      <dgm:t>
        <a:bodyPr/>
        <a:lstStyle/>
        <a:p>
          <a:endParaRPr lang="en-US">
            <a:latin typeface="Segoe UI Light" panose="020B0502040204020203" pitchFamily="34" charset="0"/>
            <a:cs typeface="Segoe UI Light" panose="020B0502040204020203" pitchFamily="34" charset="0"/>
          </a:endParaRPr>
        </a:p>
      </dgm:t>
    </dgm:pt>
    <dgm:pt modelId="{09FD003F-D615-4905-B711-0E0B470EB3CB}">
      <dgm:prSet phldrT="[Text]"/>
      <dgm:spPr/>
      <dgm:t>
        <a:bodyPr/>
        <a:lstStyle/>
        <a:p>
          <a:r>
            <a:rPr lang="en-US" dirty="0">
              <a:latin typeface="Segoe UI Light" panose="020B0502040204020203" pitchFamily="34" charset="0"/>
              <a:cs typeface="Segoe UI Light" panose="020B0502040204020203" pitchFamily="34" charset="0"/>
            </a:rPr>
            <a:t>Let influencers engage patients or caregivers by extending tools to them </a:t>
          </a:r>
        </a:p>
      </dgm:t>
    </dgm:pt>
    <dgm:pt modelId="{BC012A69-81AF-4B4C-AEB6-F1C500466CAE}" type="parTrans" cxnId="{C40CE104-C7F5-4B7D-986D-03DCD45C59CD}">
      <dgm:prSet/>
      <dgm:spPr/>
      <dgm:t>
        <a:bodyPr/>
        <a:lstStyle/>
        <a:p>
          <a:endParaRPr lang="en-US">
            <a:latin typeface="Segoe UI Light" panose="020B0502040204020203" pitchFamily="34" charset="0"/>
            <a:cs typeface="Segoe UI Light" panose="020B0502040204020203" pitchFamily="34" charset="0"/>
          </a:endParaRPr>
        </a:p>
      </dgm:t>
    </dgm:pt>
    <dgm:pt modelId="{0800AC63-DDAF-4E75-965A-BED157F1D251}" type="sibTrans" cxnId="{C40CE104-C7F5-4B7D-986D-03DCD45C59CD}">
      <dgm:prSet/>
      <dgm:spPr/>
      <dgm:t>
        <a:bodyPr/>
        <a:lstStyle/>
        <a:p>
          <a:endParaRPr lang="en-US">
            <a:latin typeface="Segoe UI Light" panose="020B0502040204020203" pitchFamily="34" charset="0"/>
            <a:cs typeface="Segoe UI Light" panose="020B0502040204020203" pitchFamily="34" charset="0"/>
          </a:endParaRPr>
        </a:p>
      </dgm:t>
    </dgm:pt>
    <dgm:pt modelId="{42C89725-14D4-4AC5-AA4A-71E744E7B16D}">
      <dgm:prSet phldrT="[Text]"/>
      <dgm:spPr/>
      <dgm:t>
        <a:bodyPr/>
        <a:lstStyle/>
        <a:p>
          <a:r>
            <a:rPr lang="en-US" dirty="0">
              <a:latin typeface="Segoe UI Light" panose="020B0502040204020203" pitchFamily="34" charset="0"/>
              <a:cs typeface="Segoe UI Light" panose="020B0502040204020203" pitchFamily="34" charset="0"/>
            </a:rPr>
            <a:t>Create engagement tools for health institutions, caregivers, and clinicians</a:t>
          </a:r>
        </a:p>
      </dgm:t>
    </dgm:pt>
    <dgm:pt modelId="{3608587C-D184-4D18-9D63-2F766DA27AAA}" type="parTrans" cxnId="{0242CFEE-6947-49C4-81A3-FD9A4207BC5F}">
      <dgm:prSet/>
      <dgm:spPr/>
      <dgm:t>
        <a:bodyPr/>
        <a:lstStyle/>
        <a:p>
          <a:endParaRPr lang="en-US">
            <a:latin typeface="Segoe UI Light" panose="020B0502040204020203" pitchFamily="34" charset="0"/>
            <a:cs typeface="Segoe UI Light" panose="020B0502040204020203" pitchFamily="34" charset="0"/>
          </a:endParaRPr>
        </a:p>
      </dgm:t>
    </dgm:pt>
    <dgm:pt modelId="{C7C6455B-E95C-4650-9268-0D06817529F9}" type="sibTrans" cxnId="{0242CFEE-6947-49C4-81A3-FD9A4207BC5F}">
      <dgm:prSet/>
      <dgm:spPr/>
      <dgm:t>
        <a:bodyPr/>
        <a:lstStyle/>
        <a:p>
          <a:endParaRPr lang="en-US">
            <a:latin typeface="Segoe UI Light" panose="020B0502040204020203" pitchFamily="34" charset="0"/>
            <a:cs typeface="Segoe UI Light" panose="020B0502040204020203" pitchFamily="34" charset="0"/>
          </a:endParaRPr>
        </a:p>
      </dgm:t>
    </dgm:pt>
    <dgm:pt modelId="{9CE6B3C7-FA29-475E-B16A-AF358C0F4619}">
      <dgm:prSet phldrT="[Text]"/>
      <dgm:spPr/>
      <dgm:t>
        <a:bodyPr/>
        <a:lstStyle/>
        <a:p>
          <a:r>
            <a:rPr lang="en-US" dirty="0">
              <a:latin typeface="Segoe UI Light" panose="020B0502040204020203" pitchFamily="34" charset="0"/>
              <a:cs typeface="Segoe UI Light" panose="020B0502040204020203" pitchFamily="34" charset="0"/>
            </a:rPr>
            <a:t>Let patients engage caregivers or vice-versa through their influencers and advocates</a:t>
          </a:r>
        </a:p>
      </dgm:t>
    </dgm:pt>
    <dgm:pt modelId="{A883A2BC-68AF-463A-846D-FD21243B4C68}" type="parTrans" cxnId="{3F2DA2B4-BF66-4C7A-863E-B1F238FB5A3F}">
      <dgm:prSet/>
      <dgm:spPr/>
      <dgm:t>
        <a:bodyPr/>
        <a:lstStyle/>
        <a:p>
          <a:endParaRPr lang="en-US">
            <a:latin typeface="Segoe UI Light" panose="020B0502040204020203" pitchFamily="34" charset="0"/>
            <a:cs typeface="Segoe UI Light" panose="020B0502040204020203" pitchFamily="34" charset="0"/>
          </a:endParaRPr>
        </a:p>
      </dgm:t>
    </dgm:pt>
    <dgm:pt modelId="{9D68B4C4-2C77-41B1-BED6-F545E9EA7FFF}" type="sibTrans" cxnId="{3F2DA2B4-BF66-4C7A-863E-B1F238FB5A3F}">
      <dgm:prSet/>
      <dgm:spPr/>
      <dgm:t>
        <a:bodyPr/>
        <a:lstStyle/>
        <a:p>
          <a:endParaRPr lang="en-US">
            <a:latin typeface="Segoe UI Light" panose="020B0502040204020203" pitchFamily="34" charset="0"/>
            <a:cs typeface="Segoe UI Light" panose="020B0502040204020203" pitchFamily="34" charset="0"/>
          </a:endParaRPr>
        </a:p>
      </dgm:t>
    </dgm:pt>
    <dgm:pt modelId="{0D344150-377A-43C0-BA5A-954C1250FC50}">
      <dgm:prSet phldrT="[Text]"/>
      <dgm:spPr/>
      <dgm:t>
        <a:bodyPr/>
        <a:lstStyle/>
        <a:p>
          <a:r>
            <a:rPr lang="en-US" dirty="0">
              <a:latin typeface="Segoe UI Light" panose="020B0502040204020203" pitchFamily="34" charset="0"/>
              <a:cs typeface="Segoe UI Light" panose="020B0502040204020203" pitchFamily="34" charset="0"/>
            </a:rPr>
            <a:t>Track outcomes and results of programs through active telemetry across the network</a:t>
          </a:r>
        </a:p>
      </dgm:t>
    </dgm:pt>
    <dgm:pt modelId="{C8841597-74E8-47D4-995E-B834D93909BA}" type="parTrans" cxnId="{EE12E8A4-6615-4D8A-A34A-DC0B2AF1CEBB}">
      <dgm:prSet/>
      <dgm:spPr/>
      <dgm:t>
        <a:bodyPr/>
        <a:lstStyle/>
        <a:p>
          <a:endParaRPr lang="en-US"/>
        </a:p>
      </dgm:t>
    </dgm:pt>
    <dgm:pt modelId="{CED801B5-BE17-4E4B-8F37-ABFF98B57EB0}" type="sibTrans" cxnId="{EE12E8A4-6615-4D8A-A34A-DC0B2AF1CEBB}">
      <dgm:prSet/>
      <dgm:spPr/>
      <dgm:t>
        <a:bodyPr/>
        <a:lstStyle/>
        <a:p>
          <a:endParaRPr lang="en-US"/>
        </a:p>
      </dgm:t>
    </dgm:pt>
    <dgm:pt modelId="{23D6C64A-8321-4DDC-A722-2C06FA6C1C49}" type="pres">
      <dgm:prSet presAssocID="{EE002063-EDFC-45FB-933F-CCCE59A81BEF}" presName="diagram" presStyleCnt="0">
        <dgm:presLayoutVars>
          <dgm:dir/>
          <dgm:resizeHandles val="exact"/>
        </dgm:presLayoutVars>
      </dgm:prSet>
      <dgm:spPr/>
      <dgm:t>
        <a:bodyPr/>
        <a:lstStyle/>
        <a:p>
          <a:endParaRPr lang="en-US"/>
        </a:p>
      </dgm:t>
    </dgm:pt>
    <dgm:pt modelId="{22C9985F-9928-448A-9587-61B266DDB75B}" type="pres">
      <dgm:prSet presAssocID="{77DEB948-5365-4601-A9F6-DE5DAD501E57}" presName="node" presStyleLbl="node1" presStyleIdx="0" presStyleCnt="8">
        <dgm:presLayoutVars>
          <dgm:bulletEnabled val="1"/>
        </dgm:presLayoutVars>
      </dgm:prSet>
      <dgm:spPr/>
      <dgm:t>
        <a:bodyPr/>
        <a:lstStyle/>
        <a:p>
          <a:endParaRPr lang="en-US"/>
        </a:p>
      </dgm:t>
    </dgm:pt>
    <dgm:pt modelId="{4BAE808E-AA8E-4127-93AA-CA7225B1D700}" type="pres">
      <dgm:prSet presAssocID="{E1EF2917-2B77-45DB-81F7-EC58352EB2EA}" presName="sibTrans" presStyleLbl="sibTrans2D1" presStyleIdx="0" presStyleCnt="7"/>
      <dgm:spPr/>
      <dgm:t>
        <a:bodyPr/>
        <a:lstStyle/>
        <a:p>
          <a:endParaRPr lang="en-US"/>
        </a:p>
      </dgm:t>
    </dgm:pt>
    <dgm:pt modelId="{CEA65B84-03C7-4188-938B-BF03CB752CA8}" type="pres">
      <dgm:prSet presAssocID="{E1EF2917-2B77-45DB-81F7-EC58352EB2EA}" presName="connectorText" presStyleLbl="sibTrans2D1" presStyleIdx="0" presStyleCnt="7"/>
      <dgm:spPr/>
      <dgm:t>
        <a:bodyPr/>
        <a:lstStyle/>
        <a:p>
          <a:endParaRPr lang="en-US"/>
        </a:p>
      </dgm:t>
    </dgm:pt>
    <dgm:pt modelId="{D7BBD070-56EA-404D-A789-3B4F4DAC2C29}" type="pres">
      <dgm:prSet presAssocID="{2D4A0DEA-AD1D-41B6-8A48-6F9746BB2854}" presName="node" presStyleLbl="node1" presStyleIdx="1" presStyleCnt="8">
        <dgm:presLayoutVars>
          <dgm:bulletEnabled val="1"/>
        </dgm:presLayoutVars>
      </dgm:prSet>
      <dgm:spPr/>
      <dgm:t>
        <a:bodyPr/>
        <a:lstStyle/>
        <a:p>
          <a:endParaRPr lang="en-US"/>
        </a:p>
      </dgm:t>
    </dgm:pt>
    <dgm:pt modelId="{5694F9BC-CBB1-430B-9C02-FB17BB43CFBF}" type="pres">
      <dgm:prSet presAssocID="{C73DA4DE-1A9D-4705-B3B5-37943A6672A2}" presName="sibTrans" presStyleLbl="sibTrans2D1" presStyleIdx="1" presStyleCnt="7"/>
      <dgm:spPr/>
      <dgm:t>
        <a:bodyPr/>
        <a:lstStyle/>
        <a:p>
          <a:endParaRPr lang="en-US"/>
        </a:p>
      </dgm:t>
    </dgm:pt>
    <dgm:pt modelId="{99A7D5F6-F850-4947-9A95-CF48FAA34FA3}" type="pres">
      <dgm:prSet presAssocID="{C73DA4DE-1A9D-4705-B3B5-37943A6672A2}" presName="connectorText" presStyleLbl="sibTrans2D1" presStyleIdx="1" presStyleCnt="7"/>
      <dgm:spPr/>
      <dgm:t>
        <a:bodyPr/>
        <a:lstStyle/>
        <a:p>
          <a:endParaRPr lang="en-US"/>
        </a:p>
      </dgm:t>
    </dgm:pt>
    <dgm:pt modelId="{7A09DD73-4965-4CC7-BA12-A22682275E51}" type="pres">
      <dgm:prSet presAssocID="{791D0FF6-2A7D-4113-B289-9237F6DAA265}" presName="node" presStyleLbl="node1" presStyleIdx="2" presStyleCnt="8">
        <dgm:presLayoutVars>
          <dgm:bulletEnabled val="1"/>
        </dgm:presLayoutVars>
      </dgm:prSet>
      <dgm:spPr/>
      <dgm:t>
        <a:bodyPr/>
        <a:lstStyle/>
        <a:p>
          <a:endParaRPr lang="en-US"/>
        </a:p>
      </dgm:t>
    </dgm:pt>
    <dgm:pt modelId="{C384D63F-CEE3-48B1-A0CF-8B668F00F360}" type="pres">
      <dgm:prSet presAssocID="{1D505D41-0F9C-484C-9037-A61F9CCAF1C7}" presName="sibTrans" presStyleLbl="sibTrans2D1" presStyleIdx="2" presStyleCnt="7"/>
      <dgm:spPr/>
      <dgm:t>
        <a:bodyPr/>
        <a:lstStyle/>
        <a:p>
          <a:endParaRPr lang="en-US"/>
        </a:p>
      </dgm:t>
    </dgm:pt>
    <dgm:pt modelId="{E65BA264-0336-44B6-8A10-B3FA2C6A1D5B}" type="pres">
      <dgm:prSet presAssocID="{1D505D41-0F9C-484C-9037-A61F9CCAF1C7}" presName="connectorText" presStyleLbl="sibTrans2D1" presStyleIdx="2" presStyleCnt="7"/>
      <dgm:spPr/>
      <dgm:t>
        <a:bodyPr/>
        <a:lstStyle/>
        <a:p>
          <a:endParaRPr lang="en-US"/>
        </a:p>
      </dgm:t>
    </dgm:pt>
    <dgm:pt modelId="{FA17BD15-E4B8-463C-BE07-1868F5B9B4A0}" type="pres">
      <dgm:prSet presAssocID="{42C89725-14D4-4AC5-AA4A-71E744E7B16D}" presName="node" presStyleLbl="node1" presStyleIdx="3" presStyleCnt="8">
        <dgm:presLayoutVars>
          <dgm:bulletEnabled val="1"/>
        </dgm:presLayoutVars>
      </dgm:prSet>
      <dgm:spPr/>
      <dgm:t>
        <a:bodyPr/>
        <a:lstStyle/>
        <a:p>
          <a:endParaRPr lang="en-US"/>
        </a:p>
      </dgm:t>
    </dgm:pt>
    <dgm:pt modelId="{38AF2EB8-232C-471E-B76D-47F9468350F7}" type="pres">
      <dgm:prSet presAssocID="{C7C6455B-E95C-4650-9268-0D06817529F9}" presName="sibTrans" presStyleLbl="sibTrans2D1" presStyleIdx="3" presStyleCnt="7"/>
      <dgm:spPr/>
      <dgm:t>
        <a:bodyPr/>
        <a:lstStyle/>
        <a:p>
          <a:endParaRPr lang="en-US"/>
        </a:p>
      </dgm:t>
    </dgm:pt>
    <dgm:pt modelId="{0C6938EE-27A9-4B48-B7E8-760E9780DA6A}" type="pres">
      <dgm:prSet presAssocID="{C7C6455B-E95C-4650-9268-0D06817529F9}" presName="connectorText" presStyleLbl="sibTrans2D1" presStyleIdx="3" presStyleCnt="7"/>
      <dgm:spPr/>
      <dgm:t>
        <a:bodyPr/>
        <a:lstStyle/>
        <a:p>
          <a:endParaRPr lang="en-US"/>
        </a:p>
      </dgm:t>
    </dgm:pt>
    <dgm:pt modelId="{2B148864-0108-4394-8692-AAFBB5E4F612}" type="pres">
      <dgm:prSet presAssocID="{C517D28F-E498-413C-A5E8-A9AA375D79A0}" presName="node" presStyleLbl="node1" presStyleIdx="4" presStyleCnt="8">
        <dgm:presLayoutVars>
          <dgm:bulletEnabled val="1"/>
        </dgm:presLayoutVars>
      </dgm:prSet>
      <dgm:spPr/>
      <dgm:t>
        <a:bodyPr/>
        <a:lstStyle/>
        <a:p>
          <a:endParaRPr lang="en-US"/>
        </a:p>
      </dgm:t>
    </dgm:pt>
    <dgm:pt modelId="{4255550B-CB1C-42A6-A67B-7DC19EDC61E4}" type="pres">
      <dgm:prSet presAssocID="{B327CDCE-3F83-4B22-98A4-8B0FC84BBBAF}" presName="sibTrans" presStyleLbl="sibTrans2D1" presStyleIdx="4" presStyleCnt="7"/>
      <dgm:spPr/>
      <dgm:t>
        <a:bodyPr/>
        <a:lstStyle/>
        <a:p>
          <a:endParaRPr lang="en-US"/>
        </a:p>
      </dgm:t>
    </dgm:pt>
    <dgm:pt modelId="{1D04FE39-4DB3-4F97-8591-9F604EE6D008}" type="pres">
      <dgm:prSet presAssocID="{B327CDCE-3F83-4B22-98A4-8B0FC84BBBAF}" presName="connectorText" presStyleLbl="sibTrans2D1" presStyleIdx="4" presStyleCnt="7"/>
      <dgm:spPr/>
      <dgm:t>
        <a:bodyPr/>
        <a:lstStyle/>
        <a:p>
          <a:endParaRPr lang="en-US"/>
        </a:p>
      </dgm:t>
    </dgm:pt>
    <dgm:pt modelId="{5E487EDE-BBB7-46D2-8931-D5D2FA952100}" type="pres">
      <dgm:prSet presAssocID="{09FD003F-D615-4905-B711-0E0B470EB3CB}" presName="node" presStyleLbl="node1" presStyleIdx="5" presStyleCnt="8">
        <dgm:presLayoutVars>
          <dgm:bulletEnabled val="1"/>
        </dgm:presLayoutVars>
      </dgm:prSet>
      <dgm:spPr/>
      <dgm:t>
        <a:bodyPr/>
        <a:lstStyle/>
        <a:p>
          <a:endParaRPr lang="en-US"/>
        </a:p>
      </dgm:t>
    </dgm:pt>
    <dgm:pt modelId="{FF92369D-534C-4047-8F4F-2772426FFA65}" type="pres">
      <dgm:prSet presAssocID="{0800AC63-DDAF-4E75-965A-BED157F1D251}" presName="sibTrans" presStyleLbl="sibTrans2D1" presStyleIdx="5" presStyleCnt="7"/>
      <dgm:spPr/>
      <dgm:t>
        <a:bodyPr/>
        <a:lstStyle/>
        <a:p>
          <a:endParaRPr lang="en-US"/>
        </a:p>
      </dgm:t>
    </dgm:pt>
    <dgm:pt modelId="{03E13238-8E3F-4299-BD4D-3238CD1B16EB}" type="pres">
      <dgm:prSet presAssocID="{0800AC63-DDAF-4E75-965A-BED157F1D251}" presName="connectorText" presStyleLbl="sibTrans2D1" presStyleIdx="5" presStyleCnt="7"/>
      <dgm:spPr/>
      <dgm:t>
        <a:bodyPr/>
        <a:lstStyle/>
        <a:p>
          <a:endParaRPr lang="en-US"/>
        </a:p>
      </dgm:t>
    </dgm:pt>
    <dgm:pt modelId="{38EF95F8-C2F8-4466-95FD-6410362978DD}" type="pres">
      <dgm:prSet presAssocID="{9CE6B3C7-FA29-475E-B16A-AF358C0F4619}" presName="node" presStyleLbl="node1" presStyleIdx="6" presStyleCnt="8">
        <dgm:presLayoutVars>
          <dgm:bulletEnabled val="1"/>
        </dgm:presLayoutVars>
      </dgm:prSet>
      <dgm:spPr/>
      <dgm:t>
        <a:bodyPr/>
        <a:lstStyle/>
        <a:p>
          <a:endParaRPr lang="en-US"/>
        </a:p>
      </dgm:t>
    </dgm:pt>
    <dgm:pt modelId="{A2D4BA2D-7946-4DAA-94C0-F2F95B6D3780}" type="pres">
      <dgm:prSet presAssocID="{9D68B4C4-2C77-41B1-BED6-F545E9EA7FFF}" presName="sibTrans" presStyleLbl="sibTrans2D1" presStyleIdx="6" presStyleCnt="7"/>
      <dgm:spPr/>
      <dgm:t>
        <a:bodyPr/>
        <a:lstStyle/>
        <a:p>
          <a:endParaRPr lang="en-US"/>
        </a:p>
      </dgm:t>
    </dgm:pt>
    <dgm:pt modelId="{4926D82F-88E8-47C0-8B48-CDD6CF717E53}" type="pres">
      <dgm:prSet presAssocID="{9D68B4C4-2C77-41B1-BED6-F545E9EA7FFF}" presName="connectorText" presStyleLbl="sibTrans2D1" presStyleIdx="6" presStyleCnt="7"/>
      <dgm:spPr/>
      <dgm:t>
        <a:bodyPr/>
        <a:lstStyle/>
        <a:p>
          <a:endParaRPr lang="en-US"/>
        </a:p>
      </dgm:t>
    </dgm:pt>
    <dgm:pt modelId="{A323103E-671C-43B5-A4E7-A45CF0BE1412}" type="pres">
      <dgm:prSet presAssocID="{0D344150-377A-43C0-BA5A-954C1250FC50}" presName="node" presStyleLbl="node1" presStyleIdx="7" presStyleCnt="8">
        <dgm:presLayoutVars>
          <dgm:bulletEnabled val="1"/>
        </dgm:presLayoutVars>
      </dgm:prSet>
      <dgm:spPr/>
      <dgm:t>
        <a:bodyPr/>
        <a:lstStyle/>
        <a:p>
          <a:endParaRPr lang="en-US"/>
        </a:p>
      </dgm:t>
    </dgm:pt>
  </dgm:ptLst>
  <dgm:cxnLst>
    <dgm:cxn modelId="{0A469788-6842-413D-B9CE-0775F24828CF}" type="presOf" srcId="{77DEB948-5365-4601-A9F6-DE5DAD501E57}" destId="{22C9985F-9928-448A-9587-61B266DDB75B}" srcOrd="0" destOrd="0" presId="urn:microsoft.com/office/officeart/2005/8/layout/process5"/>
    <dgm:cxn modelId="{CDBE54A8-3E70-4A08-BF29-CC8AC76087CC}" type="presOf" srcId="{EE002063-EDFC-45FB-933F-CCCE59A81BEF}" destId="{23D6C64A-8321-4DDC-A722-2C06FA6C1C49}" srcOrd="0" destOrd="0" presId="urn:microsoft.com/office/officeart/2005/8/layout/process5"/>
    <dgm:cxn modelId="{08BAAC00-63FA-4A67-8239-5BD50710B2EA}" type="presOf" srcId="{9CE6B3C7-FA29-475E-B16A-AF358C0F4619}" destId="{38EF95F8-C2F8-4466-95FD-6410362978DD}" srcOrd="0" destOrd="0" presId="urn:microsoft.com/office/officeart/2005/8/layout/process5"/>
    <dgm:cxn modelId="{5487FBB3-8496-4133-9B70-AD4236EED11A}" srcId="{EE002063-EDFC-45FB-933F-CCCE59A81BEF}" destId="{791D0FF6-2A7D-4113-B289-9237F6DAA265}" srcOrd="2" destOrd="0" parTransId="{C6158A81-EC57-4AC2-91FB-85449F582B55}" sibTransId="{1D505D41-0F9C-484C-9037-A61F9CCAF1C7}"/>
    <dgm:cxn modelId="{CC74980F-2A60-48C6-BD36-8D922473769A}" type="presOf" srcId="{2D4A0DEA-AD1D-41B6-8A48-6F9746BB2854}" destId="{D7BBD070-56EA-404D-A789-3B4F4DAC2C29}" srcOrd="0" destOrd="0" presId="urn:microsoft.com/office/officeart/2005/8/layout/process5"/>
    <dgm:cxn modelId="{90E3E6E7-5802-4C71-8537-935DB790670F}" type="presOf" srcId="{B327CDCE-3F83-4B22-98A4-8B0FC84BBBAF}" destId="{4255550B-CB1C-42A6-A67B-7DC19EDC61E4}" srcOrd="0" destOrd="0" presId="urn:microsoft.com/office/officeart/2005/8/layout/process5"/>
    <dgm:cxn modelId="{D70DFC46-1CB8-4498-84B8-95032303F31B}" type="presOf" srcId="{0800AC63-DDAF-4E75-965A-BED157F1D251}" destId="{03E13238-8E3F-4299-BD4D-3238CD1B16EB}" srcOrd="1" destOrd="0" presId="urn:microsoft.com/office/officeart/2005/8/layout/process5"/>
    <dgm:cxn modelId="{A327401E-ED37-49E7-B681-03B88C66E813}" srcId="{EE002063-EDFC-45FB-933F-CCCE59A81BEF}" destId="{C517D28F-E498-413C-A5E8-A9AA375D79A0}" srcOrd="4" destOrd="0" parTransId="{39CDA997-720D-4168-9082-FC525A144509}" sibTransId="{B327CDCE-3F83-4B22-98A4-8B0FC84BBBAF}"/>
    <dgm:cxn modelId="{4E346372-D9C8-4CB0-8648-BD8D71C5EBB3}" srcId="{EE002063-EDFC-45FB-933F-CCCE59A81BEF}" destId="{77DEB948-5365-4601-A9F6-DE5DAD501E57}" srcOrd="0" destOrd="0" parTransId="{8EA88B88-145E-4B7F-A673-5B08675DC2F0}" sibTransId="{E1EF2917-2B77-45DB-81F7-EC58352EB2EA}"/>
    <dgm:cxn modelId="{438706FD-8B29-4EE7-A51A-F5422BA543EC}" type="presOf" srcId="{0800AC63-DDAF-4E75-965A-BED157F1D251}" destId="{FF92369D-534C-4047-8F4F-2772426FFA65}" srcOrd="0" destOrd="0" presId="urn:microsoft.com/office/officeart/2005/8/layout/process5"/>
    <dgm:cxn modelId="{A656919D-D422-4D19-B2F1-820D3C63E962}" type="presOf" srcId="{C7C6455B-E95C-4650-9268-0D06817529F9}" destId="{38AF2EB8-232C-471E-B76D-47F9468350F7}" srcOrd="0" destOrd="0" presId="urn:microsoft.com/office/officeart/2005/8/layout/process5"/>
    <dgm:cxn modelId="{4F22DD04-F90E-4AF3-A296-8AECF7D3EE82}" srcId="{EE002063-EDFC-45FB-933F-CCCE59A81BEF}" destId="{2D4A0DEA-AD1D-41B6-8A48-6F9746BB2854}" srcOrd="1" destOrd="0" parTransId="{2E83D61D-1426-4ED6-81C1-0496FDEE6B70}" sibTransId="{C73DA4DE-1A9D-4705-B3B5-37943A6672A2}"/>
    <dgm:cxn modelId="{9F3F82A9-97AE-43D2-949F-59BD176FAB8A}" type="presOf" srcId="{C517D28F-E498-413C-A5E8-A9AA375D79A0}" destId="{2B148864-0108-4394-8692-AAFBB5E4F612}" srcOrd="0" destOrd="0" presId="urn:microsoft.com/office/officeart/2005/8/layout/process5"/>
    <dgm:cxn modelId="{B5A06927-AEF0-4CCE-AB4B-8F45BABD3615}" type="presOf" srcId="{09FD003F-D615-4905-B711-0E0B470EB3CB}" destId="{5E487EDE-BBB7-46D2-8931-D5D2FA952100}" srcOrd="0" destOrd="0" presId="urn:microsoft.com/office/officeart/2005/8/layout/process5"/>
    <dgm:cxn modelId="{BFC10237-CA52-4927-B6A6-4E1AD3946381}" type="presOf" srcId="{C73DA4DE-1A9D-4705-B3B5-37943A6672A2}" destId="{5694F9BC-CBB1-430B-9C02-FB17BB43CFBF}" srcOrd="0" destOrd="0" presId="urn:microsoft.com/office/officeart/2005/8/layout/process5"/>
    <dgm:cxn modelId="{3F2DA2B4-BF66-4C7A-863E-B1F238FB5A3F}" srcId="{EE002063-EDFC-45FB-933F-CCCE59A81BEF}" destId="{9CE6B3C7-FA29-475E-B16A-AF358C0F4619}" srcOrd="6" destOrd="0" parTransId="{A883A2BC-68AF-463A-846D-FD21243B4C68}" sibTransId="{9D68B4C4-2C77-41B1-BED6-F545E9EA7FFF}"/>
    <dgm:cxn modelId="{F7ACA098-E310-4561-BD22-073A2930C339}" type="presOf" srcId="{0D344150-377A-43C0-BA5A-954C1250FC50}" destId="{A323103E-671C-43B5-A4E7-A45CF0BE1412}" srcOrd="0" destOrd="0" presId="urn:microsoft.com/office/officeart/2005/8/layout/process5"/>
    <dgm:cxn modelId="{F80EF07D-3087-4C43-94CF-A3C8CFD7E57D}" type="presOf" srcId="{E1EF2917-2B77-45DB-81F7-EC58352EB2EA}" destId="{4BAE808E-AA8E-4127-93AA-CA7225B1D700}" srcOrd="0" destOrd="0" presId="urn:microsoft.com/office/officeart/2005/8/layout/process5"/>
    <dgm:cxn modelId="{E45D72BE-0BCA-414B-95C8-C38A95DDB5F6}" type="presOf" srcId="{C73DA4DE-1A9D-4705-B3B5-37943A6672A2}" destId="{99A7D5F6-F850-4947-9A95-CF48FAA34FA3}" srcOrd="1" destOrd="0" presId="urn:microsoft.com/office/officeart/2005/8/layout/process5"/>
    <dgm:cxn modelId="{C18A6127-615F-4984-81D6-3590F5265015}" type="presOf" srcId="{9D68B4C4-2C77-41B1-BED6-F545E9EA7FFF}" destId="{A2D4BA2D-7946-4DAA-94C0-F2F95B6D3780}" srcOrd="0" destOrd="0" presId="urn:microsoft.com/office/officeart/2005/8/layout/process5"/>
    <dgm:cxn modelId="{F43347B5-DAF5-4DB3-A90C-D61DC71A5332}" type="presOf" srcId="{1D505D41-0F9C-484C-9037-A61F9CCAF1C7}" destId="{E65BA264-0336-44B6-8A10-B3FA2C6A1D5B}" srcOrd="1" destOrd="0" presId="urn:microsoft.com/office/officeart/2005/8/layout/process5"/>
    <dgm:cxn modelId="{EE12E8A4-6615-4D8A-A34A-DC0B2AF1CEBB}" srcId="{EE002063-EDFC-45FB-933F-CCCE59A81BEF}" destId="{0D344150-377A-43C0-BA5A-954C1250FC50}" srcOrd="7" destOrd="0" parTransId="{C8841597-74E8-47D4-995E-B834D93909BA}" sibTransId="{CED801B5-BE17-4E4B-8F37-ABFF98B57EB0}"/>
    <dgm:cxn modelId="{1A8FFC4F-2F15-4D23-AA69-1ECD961448F7}" type="presOf" srcId="{C7C6455B-E95C-4650-9268-0D06817529F9}" destId="{0C6938EE-27A9-4B48-B7E8-760E9780DA6A}" srcOrd="1" destOrd="0" presId="urn:microsoft.com/office/officeart/2005/8/layout/process5"/>
    <dgm:cxn modelId="{8A9AC39C-9817-4D3F-BE98-6BF5470BC855}" type="presOf" srcId="{E1EF2917-2B77-45DB-81F7-EC58352EB2EA}" destId="{CEA65B84-03C7-4188-938B-BF03CB752CA8}" srcOrd="1" destOrd="0" presId="urn:microsoft.com/office/officeart/2005/8/layout/process5"/>
    <dgm:cxn modelId="{46103091-0069-4601-BE79-5C20112B68C5}" type="presOf" srcId="{B327CDCE-3F83-4B22-98A4-8B0FC84BBBAF}" destId="{1D04FE39-4DB3-4F97-8591-9F604EE6D008}" srcOrd="1" destOrd="0" presId="urn:microsoft.com/office/officeart/2005/8/layout/process5"/>
    <dgm:cxn modelId="{2FD951BF-8D6E-4C2C-B586-B5B7C8BCEB87}" type="presOf" srcId="{9D68B4C4-2C77-41B1-BED6-F545E9EA7FFF}" destId="{4926D82F-88E8-47C0-8B48-CDD6CF717E53}" srcOrd="1" destOrd="0" presId="urn:microsoft.com/office/officeart/2005/8/layout/process5"/>
    <dgm:cxn modelId="{A82C0969-2668-4FFA-8A01-C4CB84C54D88}" type="presOf" srcId="{1D505D41-0F9C-484C-9037-A61F9CCAF1C7}" destId="{C384D63F-CEE3-48B1-A0CF-8B668F00F360}" srcOrd="0" destOrd="0" presId="urn:microsoft.com/office/officeart/2005/8/layout/process5"/>
    <dgm:cxn modelId="{0242CFEE-6947-49C4-81A3-FD9A4207BC5F}" srcId="{EE002063-EDFC-45FB-933F-CCCE59A81BEF}" destId="{42C89725-14D4-4AC5-AA4A-71E744E7B16D}" srcOrd="3" destOrd="0" parTransId="{3608587C-D184-4D18-9D63-2F766DA27AAA}" sibTransId="{C7C6455B-E95C-4650-9268-0D06817529F9}"/>
    <dgm:cxn modelId="{84F83970-59B1-40C3-A872-10A7D20DFF9B}" type="presOf" srcId="{42C89725-14D4-4AC5-AA4A-71E744E7B16D}" destId="{FA17BD15-E4B8-463C-BE07-1868F5B9B4A0}" srcOrd="0" destOrd="0" presId="urn:microsoft.com/office/officeart/2005/8/layout/process5"/>
    <dgm:cxn modelId="{C40CE104-C7F5-4B7D-986D-03DCD45C59CD}" srcId="{EE002063-EDFC-45FB-933F-CCCE59A81BEF}" destId="{09FD003F-D615-4905-B711-0E0B470EB3CB}" srcOrd="5" destOrd="0" parTransId="{BC012A69-81AF-4B4C-AEB6-F1C500466CAE}" sibTransId="{0800AC63-DDAF-4E75-965A-BED157F1D251}"/>
    <dgm:cxn modelId="{F1D18C5F-30E1-41F1-B3C4-6541FD756AA2}" type="presOf" srcId="{791D0FF6-2A7D-4113-B289-9237F6DAA265}" destId="{7A09DD73-4965-4CC7-BA12-A22682275E51}" srcOrd="0" destOrd="0" presId="urn:microsoft.com/office/officeart/2005/8/layout/process5"/>
    <dgm:cxn modelId="{39E1876A-FF7F-4007-97C8-8F0B28D9FDB7}" type="presParOf" srcId="{23D6C64A-8321-4DDC-A722-2C06FA6C1C49}" destId="{22C9985F-9928-448A-9587-61B266DDB75B}" srcOrd="0" destOrd="0" presId="urn:microsoft.com/office/officeart/2005/8/layout/process5"/>
    <dgm:cxn modelId="{11D2CCEB-DBC4-4ECD-97A1-4AC553BE4EC5}" type="presParOf" srcId="{23D6C64A-8321-4DDC-A722-2C06FA6C1C49}" destId="{4BAE808E-AA8E-4127-93AA-CA7225B1D700}" srcOrd="1" destOrd="0" presId="urn:microsoft.com/office/officeart/2005/8/layout/process5"/>
    <dgm:cxn modelId="{A432B2A0-DA02-403F-AD17-4D9CB3ABEBBF}" type="presParOf" srcId="{4BAE808E-AA8E-4127-93AA-CA7225B1D700}" destId="{CEA65B84-03C7-4188-938B-BF03CB752CA8}" srcOrd="0" destOrd="0" presId="urn:microsoft.com/office/officeart/2005/8/layout/process5"/>
    <dgm:cxn modelId="{6C033FD5-7591-4F45-894C-1B84EF9A326C}" type="presParOf" srcId="{23D6C64A-8321-4DDC-A722-2C06FA6C1C49}" destId="{D7BBD070-56EA-404D-A789-3B4F4DAC2C29}" srcOrd="2" destOrd="0" presId="urn:microsoft.com/office/officeart/2005/8/layout/process5"/>
    <dgm:cxn modelId="{8C946733-3114-4A86-8100-255C913976A6}" type="presParOf" srcId="{23D6C64A-8321-4DDC-A722-2C06FA6C1C49}" destId="{5694F9BC-CBB1-430B-9C02-FB17BB43CFBF}" srcOrd="3" destOrd="0" presId="urn:microsoft.com/office/officeart/2005/8/layout/process5"/>
    <dgm:cxn modelId="{3F200797-3208-4777-ACF8-53CA8C3908B7}" type="presParOf" srcId="{5694F9BC-CBB1-430B-9C02-FB17BB43CFBF}" destId="{99A7D5F6-F850-4947-9A95-CF48FAA34FA3}" srcOrd="0" destOrd="0" presId="urn:microsoft.com/office/officeart/2005/8/layout/process5"/>
    <dgm:cxn modelId="{B3DFF149-B5C5-4608-B1AC-4F3C9612C2DF}" type="presParOf" srcId="{23D6C64A-8321-4DDC-A722-2C06FA6C1C49}" destId="{7A09DD73-4965-4CC7-BA12-A22682275E51}" srcOrd="4" destOrd="0" presId="urn:microsoft.com/office/officeart/2005/8/layout/process5"/>
    <dgm:cxn modelId="{743F652B-639A-44C2-9524-028C68077C53}" type="presParOf" srcId="{23D6C64A-8321-4DDC-A722-2C06FA6C1C49}" destId="{C384D63F-CEE3-48B1-A0CF-8B668F00F360}" srcOrd="5" destOrd="0" presId="urn:microsoft.com/office/officeart/2005/8/layout/process5"/>
    <dgm:cxn modelId="{2E95B106-536C-490E-8527-788D608F95F7}" type="presParOf" srcId="{C384D63F-CEE3-48B1-A0CF-8B668F00F360}" destId="{E65BA264-0336-44B6-8A10-B3FA2C6A1D5B}" srcOrd="0" destOrd="0" presId="urn:microsoft.com/office/officeart/2005/8/layout/process5"/>
    <dgm:cxn modelId="{E089E366-9750-470A-8EA2-48A4DB951E95}" type="presParOf" srcId="{23D6C64A-8321-4DDC-A722-2C06FA6C1C49}" destId="{FA17BD15-E4B8-463C-BE07-1868F5B9B4A0}" srcOrd="6" destOrd="0" presId="urn:microsoft.com/office/officeart/2005/8/layout/process5"/>
    <dgm:cxn modelId="{C921D5A4-49B4-49B6-9A4F-AA9A16CCC390}" type="presParOf" srcId="{23D6C64A-8321-4DDC-A722-2C06FA6C1C49}" destId="{38AF2EB8-232C-471E-B76D-47F9468350F7}" srcOrd="7" destOrd="0" presId="urn:microsoft.com/office/officeart/2005/8/layout/process5"/>
    <dgm:cxn modelId="{2185F09D-871C-4AA2-951D-4ED2B927C716}" type="presParOf" srcId="{38AF2EB8-232C-471E-B76D-47F9468350F7}" destId="{0C6938EE-27A9-4B48-B7E8-760E9780DA6A}" srcOrd="0" destOrd="0" presId="urn:microsoft.com/office/officeart/2005/8/layout/process5"/>
    <dgm:cxn modelId="{FCEF32DD-D3C3-419D-A53F-49DD3C91B5D8}" type="presParOf" srcId="{23D6C64A-8321-4DDC-A722-2C06FA6C1C49}" destId="{2B148864-0108-4394-8692-AAFBB5E4F612}" srcOrd="8" destOrd="0" presId="urn:microsoft.com/office/officeart/2005/8/layout/process5"/>
    <dgm:cxn modelId="{05FC4752-1038-45ED-BDF2-34998CA4EC99}" type="presParOf" srcId="{23D6C64A-8321-4DDC-A722-2C06FA6C1C49}" destId="{4255550B-CB1C-42A6-A67B-7DC19EDC61E4}" srcOrd="9" destOrd="0" presId="urn:microsoft.com/office/officeart/2005/8/layout/process5"/>
    <dgm:cxn modelId="{456CA97E-DEDD-4AE5-A991-61FE9F476508}" type="presParOf" srcId="{4255550B-CB1C-42A6-A67B-7DC19EDC61E4}" destId="{1D04FE39-4DB3-4F97-8591-9F604EE6D008}" srcOrd="0" destOrd="0" presId="urn:microsoft.com/office/officeart/2005/8/layout/process5"/>
    <dgm:cxn modelId="{EA2228A1-38A6-4F18-9C35-DC25E5C5F55A}" type="presParOf" srcId="{23D6C64A-8321-4DDC-A722-2C06FA6C1C49}" destId="{5E487EDE-BBB7-46D2-8931-D5D2FA952100}" srcOrd="10" destOrd="0" presId="urn:microsoft.com/office/officeart/2005/8/layout/process5"/>
    <dgm:cxn modelId="{39C982C0-08FC-421F-AB4C-8EBFC7B7E765}" type="presParOf" srcId="{23D6C64A-8321-4DDC-A722-2C06FA6C1C49}" destId="{FF92369D-534C-4047-8F4F-2772426FFA65}" srcOrd="11" destOrd="0" presId="urn:microsoft.com/office/officeart/2005/8/layout/process5"/>
    <dgm:cxn modelId="{3FA9238D-042E-40C9-A290-666DB0360C16}" type="presParOf" srcId="{FF92369D-534C-4047-8F4F-2772426FFA65}" destId="{03E13238-8E3F-4299-BD4D-3238CD1B16EB}" srcOrd="0" destOrd="0" presId="urn:microsoft.com/office/officeart/2005/8/layout/process5"/>
    <dgm:cxn modelId="{B5529EA0-600A-4F36-B0E7-0E490AB730AC}" type="presParOf" srcId="{23D6C64A-8321-4DDC-A722-2C06FA6C1C49}" destId="{38EF95F8-C2F8-4466-95FD-6410362978DD}" srcOrd="12" destOrd="0" presId="urn:microsoft.com/office/officeart/2005/8/layout/process5"/>
    <dgm:cxn modelId="{CAFA6ECD-8C4F-44E4-A558-5D4AE3548CAD}" type="presParOf" srcId="{23D6C64A-8321-4DDC-A722-2C06FA6C1C49}" destId="{A2D4BA2D-7946-4DAA-94C0-F2F95B6D3780}" srcOrd="13" destOrd="0" presId="urn:microsoft.com/office/officeart/2005/8/layout/process5"/>
    <dgm:cxn modelId="{4029DD1C-C70B-486F-B4B6-1434D66166E1}" type="presParOf" srcId="{A2D4BA2D-7946-4DAA-94C0-F2F95B6D3780}" destId="{4926D82F-88E8-47C0-8B48-CDD6CF717E53}" srcOrd="0" destOrd="0" presId="urn:microsoft.com/office/officeart/2005/8/layout/process5"/>
    <dgm:cxn modelId="{D82F7721-904C-4178-ACE8-3E18E82CF7D0}" type="presParOf" srcId="{23D6C64A-8321-4DDC-A722-2C06FA6C1C49}" destId="{A323103E-671C-43B5-A4E7-A45CF0BE1412}" srcOrd="14"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0210FC-3E99-4888-A9BB-77F4C57B64C8}" type="doc">
      <dgm:prSet loTypeId="urn:microsoft.com/office/officeart/2005/8/layout/default#6" loCatId="list" qsTypeId="urn:microsoft.com/office/officeart/2005/8/quickstyle/simple1" qsCatId="simple" csTypeId="urn:microsoft.com/office/officeart/2005/8/colors/colorful5" csCatId="colorful" phldr="1"/>
      <dgm:spPr/>
      <dgm:t>
        <a:bodyPr/>
        <a:lstStyle/>
        <a:p>
          <a:endParaRPr lang="en-US"/>
        </a:p>
      </dgm:t>
    </dgm:pt>
    <dgm:pt modelId="{0275DC48-44DE-4D55-A6DA-7D7B83573904}">
      <dgm:prSet/>
      <dgm:spPr/>
      <dgm:t>
        <a:bodyPr/>
        <a:lstStyle/>
        <a:p>
          <a:r>
            <a:rPr lang="en-US" dirty="0">
              <a:latin typeface="Segoe UI Semilight" panose="020B0402040204020203" pitchFamily="34" charset="0"/>
              <a:cs typeface="Segoe UI Semilight" panose="020B0402040204020203" pitchFamily="34" charset="0"/>
            </a:rPr>
            <a:t>Clinical services</a:t>
          </a:r>
        </a:p>
      </dgm:t>
    </dgm:pt>
    <dgm:pt modelId="{B10953C1-36A7-4020-9E95-5CA678EA1049}" type="parTrans" cxnId="{BE826BB0-7000-426A-9BB8-30A67A0816CD}">
      <dgm:prSet/>
      <dgm:spPr/>
      <dgm:t>
        <a:bodyPr/>
        <a:lstStyle/>
        <a:p>
          <a:endParaRPr lang="en-US">
            <a:latin typeface="Segoe UI Semilight" panose="020B0402040204020203" pitchFamily="34" charset="0"/>
            <a:cs typeface="Segoe UI Semilight" panose="020B0402040204020203" pitchFamily="34" charset="0"/>
          </a:endParaRPr>
        </a:p>
      </dgm:t>
    </dgm:pt>
    <dgm:pt modelId="{6AFB6C2E-7DE4-491D-BCB5-0E74197D7737}" type="sibTrans" cxnId="{BE826BB0-7000-426A-9BB8-30A67A0816CD}">
      <dgm:prSet/>
      <dgm:spPr/>
      <dgm:t>
        <a:bodyPr/>
        <a:lstStyle/>
        <a:p>
          <a:endParaRPr lang="en-US">
            <a:latin typeface="Segoe UI Semilight" panose="020B0402040204020203" pitchFamily="34" charset="0"/>
            <a:cs typeface="Segoe UI Semilight" panose="020B0402040204020203" pitchFamily="34" charset="0"/>
          </a:endParaRPr>
        </a:p>
      </dgm:t>
    </dgm:pt>
    <dgm:pt modelId="{CFF33E6E-4B3D-44ED-A2D7-2EA3476E0058}">
      <dgm:prSet/>
      <dgm:spPr/>
      <dgm:t>
        <a:bodyPr/>
        <a:lstStyle/>
        <a:p>
          <a:r>
            <a:rPr lang="en-US" dirty="0">
              <a:latin typeface="Segoe UI Semilight" panose="020B0402040204020203" pitchFamily="34" charset="0"/>
              <a:cs typeface="Segoe UI Semilight" panose="020B0402040204020203" pitchFamily="34" charset="0"/>
            </a:rPr>
            <a:t>Patient registries</a:t>
          </a:r>
        </a:p>
      </dgm:t>
    </dgm:pt>
    <dgm:pt modelId="{9ED7F89A-4AC5-4034-AB32-FD00EE117D8E}" type="parTrans" cxnId="{4B3DDDB3-5DF6-4B8B-BB72-17457E646BB2}">
      <dgm:prSet/>
      <dgm:spPr/>
      <dgm:t>
        <a:bodyPr/>
        <a:lstStyle/>
        <a:p>
          <a:endParaRPr lang="en-US">
            <a:latin typeface="Segoe UI Semilight" panose="020B0402040204020203" pitchFamily="34" charset="0"/>
            <a:cs typeface="Segoe UI Semilight" panose="020B0402040204020203" pitchFamily="34" charset="0"/>
          </a:endParaRPr>
        </a:p>
      </dgm:t>
    </dgm:pt>
    <dgm:pt modelId="{F24AA44F-E036-4071-A47A-88B827CDBF07}" type="sibTrans" cxnId="{4B3DDDB3-5DF6-4B8B-BB72-17457E646BB2}">
      <dgm:prSet/>
      <dgm:spPr/>
      <dgm:t>
        <a:bodyPr/>
        <a:lstStyle/>
        <a:p>
          <a:endParaRPr lang="en-US">
            <a:latin typeface="Segoe UI Semilight" panose="020B0402040204020203" pitchFamily="34" charset="0"/>
            <a:cs typeface="Segoe UI Semilight" panose="020B0402040204020203" pitchFamily="34" charset="0"/>
          </a:endParaRPr>
        </a:p>
      </dgm:t>
    </dgm:pt>
    <dgm:pt modelId="{E65DFB3A-BE85-49BB-A557-6260BA46D53E}">
      <dgm:prSet/>
      <dgm:spPr/>
      <dgm:t>
        <a:bodyPr/>
        <a:lstStyle/>
        <a:p>
          <a:r>
            <a:rPr lang="en-US" dirty="0">
              <a:latin typeface="Segoe UI Semilight" panose="020B0402040204020203" pitchFamily="34" charset="0"/>
              <a:cs typeface="Segoe UI Semilight" panose="020B0402040204020203" pitchFamily="34" charset="0"/>
            </a:rPr>
            <a:t>Fill gaps in care</a:t>
          </a:r>
        </a:p>
      </dgm:t>
    </dgm:pt>
    <dgm:pt modelId="{41E54968-10F5-4C45-96F1-6DDEACB90003}" type="parTrans" cxnId="{D28B938D-ECC2-4A2F-800D-9E46EB54DC81}">
      <dgm:prSet/>
      <dgm:spPr/>
      <dgm:t>
        <a:bodyPr/>
        <a:lstStyle/>
        <a:p>
          <a:endParaRPr lang="en-US">
            <a:latin typeface="Segoe UI Semilight" panose="020B0402040204020203" pitchFamily="34" charset="0"/>
            <a:cs typeface="Segoe UI Semilight" panose="020B0402040204020203" pitchFamily="34" charset="0"/>
          </a:endParaRPr>
        </a:p>
      </dgm:t>
    </dgm:pt>
    <dgm:pt modelId="{CF91B25E-FA84-45B3-A401-11930EFB2FAF}" type="sibTrans" cxnId="{D28B938D-ECC2-4A2F-800D-9E46EB54DC81}">
      <dgm:prSet/>
      <dgm:spPr/>
      <dgm:t>
        <a:bodyPr/>
        <a:lstStyle/>
        <a:p>
          <a:endParaRPr lang="en-US">
            <a:latin typeface="Segoe UI Semilight" panose="020B0402040204020203" pitchFamily="34" charset="0"/>
            <a:cs typeface="Segoe UI Semilight" panose="020B0402040204020203" pitchFamily="34" charset="0"/>
          </a:endParaRPr>
        </a:p>
      </dgm:t>
    </dgm:pt>
    <dgm:pt modelId="{C814A78E-05DB-4283-9C8C-DE63FE8A9D61}">
      <dgm:prSet/>
      <dgm:spPr/>
      <dgm:t>
        <a:bodyPr/>
        <a:lstStyle/>
        <a:p>
          <a:r>
            <a:rPr lang="en-US" dirty="0">
              <a:latin typeface="Segoe UI Semilight" panose="020B0402040204020203" pitchFamily="34" charset="0"/>
              <a:cs typeface="Segoe UI Semilight" panose="020B0402040204020203" pitchFamily="34" charset="0"/>
            </a:rPr>
            <a:t>Coding and sending claims for services</a:t>
          </a:r>
        </a:p>
      </dgm:t>
    </dgm:pt>
    <dgm:pt modelId="{F7115F4F-A716-4D29-BAFA-56EE88CC1F6D}" type="parTrans" cxnId="{0E05EE21-E4AD-4F3E-BC93-FA9D85178487}">
      <dgm:prSet/>
      <dgm:spPr/>
      <dgm:t>
        <a:bodyPr/>
        <a:lstStyle/>
        <a:p>
          <a:endParaRPr lang="en-US">
            <a:latin typeface="Segoe UI Semilight" panose="020B0402040204020203" pitchFamily="34" charset="0"/>
            <a:cs typeface="Segoe UI Semilight" panose="020B0402040204020203" pitchFamily="34" charset="0"/>
          </a:endParaRPr>
        </a:p>
      </dgm:t>
    </dgm:pt>
    <dgm:pt modelId="{07BDEE39-3F83-4A19-90ED-2E28A00498B3}" type="sibTrans" cxnId="{0E05EE21-E4AD-4F3E-BC93-FA9D85178487}">
      <dgm:prSet/>
      <dgm:spPr/>
      <dgm:t>
        <a:bodyPr/>
        <a:lstStyle/>
        <a:p>
          <a:endParaRPr lang="en-US">
            <a:latin typeface="Segoe UI Semilight" panose="020B0402040204020203" pitchFamily="34" charset="0"/>
            <a:cs typeface="Segoe UI Semilight" panose="020B0402040204020203" pitchFamily="34" charset="0"/>
          </a:endParaRPr>
        </a:p>
      </dgm:t>
    </dgm:pt>
    <dgm:pt modelId="{D98B3E2F-CE2F-486C-96FD-0BF6FB886937}">
      <dgm:prSet/>
      <dgm:spPr/>
      <dgm:t>
        <a:bodyPr/>
        <a:lstStyle/>
        <a:p>
          <a:r>
            <a:rPr lang="en-US" dirty="0">
              <a:latin typeface="Segoe UI Semilight" panose="020B0402040204020203" pitchFamily="34" charset="0"/>
              <a:cs typeface="Segoe UI Semilight" panose="020B0402040204020203" pitchFamily="34" charset="0"/>
            </a:rPr>
            <a:t>Schedule and coordinate care clinically</a:t>
          </a:r>
        </a:p>
      </dgm:t>
    </dgm:pt>
    <dgm:pt modelId="{184E327C-8F44-42BD-897A-D72E2E741353}" type="parTrans" cxnId="{D11C6E75-1268-4948-B32E-51944E987303}">
      <dgm:prSet/>
      <dgm:spPr/>
      <dgm:t>
        <a:bodyPr/>
        <a:lstStyle/>
        <a:p>
          <a:endParaRPr lang="en-US">
            <a:latin typeface="Segoe UI Semilight" panose="020B0402040204020203" pitchFamily="34" charset="0"/>
            <a:cs typeface="Segoe UI Semilight" panose="020B0402040204020203" pitchFamily="34" charset="0"/>
          </a:endParaRPr>
        </a:p>
      </dgm:t>
    </dgm:pt>
    <dgm:pt modelId="{F23E2CE9-DAEE-411B-B97C-6557CDEE959B}" type="sibTrans" cxnId="{D11C6E75-1268-4948-B32E-51944E987303}">
      <dgm:prSet/>
      <dgm:spPr/>
      <dgm:t>
        <a:bodyPr/>
        <a:lstStyle/>
        <a:p>
          <a:endParaRPr lang="en-US">
            <a:latin typeface="Segoe UI Semilight" panose="020B0402040204020203" pitchFamily="34" charset="0"/>
            <a:cs typeface="Segoe UI Semilight" panose="020B0402040204020203" pitchFamily="34" charset="0"/>
          </a:endParaRPr>
        </a:p>
      </dgm:t>
    </dgm:pt>
    <dgm:pt modelId="{D9405638-AD82-47A5-BF16-FC389ACE769E}">
      <dgm:prSet/>
      <dgm:spPr/>
      <dgm:t>
        <a:bodyPr/>
        <a:lstStyle/>
        <a:p>
          <a:r>
            <a:rPr lang="en-US" dirty="0">
              <a:latin typeface="Segoe UI Semilight" panose="020B0402040204020203" pitchFamily="34" charset="0"/>
              <a:cs typeface="Segoe UI Semilight" panose="020B0402040204020203" pitchFamily="34" charset="0"/>
            </a:rPr>
            <a:t>Engage patients during clinical services</a:t>
          </a:r>
        </a:p>
      </dgm:t>
    </dgm:pt>
    <dgm:pt modelId="{AFDD2C7C-A012-466D-BB6D-3EE4E4CD6DE2}" type="parTrans" cxnId="{8F964B6F-9B43-42C7-B5FE-0E347FB32493}">
      <dgm:prSet/>
      <dgm:spPr/>
      <dgm:t>
        <a:bodyPr/>
        <a:lstStyle/>
        <a:p>
          <a:endParaRPr lang="en-US">
            <a:latin typeface="Segoe UI Semilight" panose="020B0402040204020203" pitchFamily="34" charset="0"/>
            <a:cs typeface="Segoe UI Semilight" panose="020B0402040204020203" pitchFamily="34" charset="0"/>
          </a:endParaRPr>
        </a:p>
      </dgm:t>
    </dgm:pt>
    <dgm:pt modelId="{529FAE68-E64A-4C64-9E25-A9FB3F34680E}" type="sibTrans" cxnId="{8F964B6F-9B43-42C7-B5FE-0E347FB32493}">
      <dgm:prSet/>
      <dgm:spPr/>
      <dgm:t>
        <a:bodyPr/>
        <a:lstStyle/>
        <a:p>
          <a:endParaRPr lang="en-US">
            <a:latin typeface="Segoe UI Semilight" panose="020B0402040204020203" pitchFamily="34" charset="0"/>
            <a:cs typeface="Segoe UI Semilight" panose="020B0402040204020203" pitchFamily="34" charset="0"/>
          </a:endParaRPr>
        </a:p>
      </dgm:t>
    </dgm:pt>
    <dgm:pt modelId="{49FFE9E1-7524-4749-B5F7-497FAC40A6C1}">
      <dgm:prSet/>
      <dgm:spPr/>
      <dgm:t>
        <a:bodyPr/>
        <a:lstStyle/>
        <a:p>
          <a:r>
            <a:rPr lang="en-US" dirty="0">
              <a:latin typeface="Segoe UI Semilight" panose="020B0402040204020203" pitchFamily="34" charset="0"/>
              <a:cs typeface="Segoe UI Semilight" panose="020B0402040204020203" pitchFamily="34" charset="0"/>
            </a:rPr>
            <a:t>Recruit patients</a:t>
          </a:r>
        </a:p>
      </dgm:t>
    </dgm:pt>
    <dgm:pt modelId="{F5218EF5-9FD6-44AD-BB45-6519B5851BF2}" type="parTrans" cxnId="{B606B132-B24B-4078-AAC6-CFD5E9953C36}">
      <dgm:prSet/>
      <dgm:spPr/>
      <dgm:t>
        <a:bodyPr/>
        <a:lstStyle/>
        <a:p>
          <a:endParaRPr lang="en-US">
            <a:latin typeface="Segoe UI Semilight" panose="020B0402040204020203" pitchFamily="34" charset="0"/>
            <a:cs typeface="Segoe UI Semilight" panose="020B0402040204020203" pitchFamily="34" charset="0"/>
          </a:endParaRPr>
        </a:p>
      </dgm:t>
    </dgm:pt>
    <dgm:pt modelId="{FC60DE05-9747-483E-96CF-7E4F1A8621AF}" type="sibTrans" cxnId="{B606B132-B24B-4078-AAC6-CFD5E9953C36}">
      <dgm:prSet/>
      <dgm:spPr/>
      <dgm:t>
        <a:bodyPr/>
        <a:lstStyle/>
        <a:p>
          <a:endParaRPr lang="en-US">
            <a:latin typeface="Segoe UI Semilight" panose="020B0402040204020203" pitchFamily="34" charset="0"/>
            <a:cs typeface="Segoe UI Semilight" panose="020B0402040204020203" pitchFamily="34" charset="0"/>
          </a:endParaRPr>
        </a:p>
      </dgm:t>
    </dgm:pt>
    <dgm:pt modelId="{72284881-15FE-429C-9F42-56319B8D35B7}" type="pres">
      <dgm:prSet presAssocID="{FA0210FC-3E99-4888-A9BB-77F4C57B64C8}" presName="diagram" presStyleCnt="0">
        <dgm:presLayoutVars>
          <dgm:dir/>
          <dgm:resizeHandles val="exact"/>
        </dgm:presLayoutVars>
      </dgm:prSet>
      <dgm:spPr/>
      <dgm:t>
        <a:bodyPr/>
        <a:lstStyle/>
        <a:p>
          <a:endParaRPr lang="en-US"/>
        </a:p>
      </dgm:t>
    </dgm:pt>
    <dgm:pt modelId="{CFAC876D-E55C-439D-A6E7-F4A925FD2AA1}" type="pres">
      <dgm:prSet presAssocID="{0275DC48-44DE-4D55-A6DA-7D7B83573904}" presName="node" presStyleLbl="node1" presStyleIdx="0" presStyleCnt="7">
        <dgm:presLayoutVars>
          <dgm:bulletEnabled val="1"/>
        </dgm:presLayoutVars>
      </dgm:prSet>
      <dgm:spPr/>
      <dgm:t>
        <a:bodyPr/>
        <a:lstStyle/>
        <a:p>
          <a:endParaRPr lang="en-US"/>
        </a:p>
      </dgm:t>
    </dgm:pt>
    <dgm:pt modelId="{F7A3C247-BC05-4084-87F0-3965F943789A}" type="pres">
      <dgm:prSet presAssocID="{6AFB6C2E-7DE4-491D-BCB5-0E74197D7737}" presName="sibTrans" presStyleCnt="0"/>
      <dgm:spPr/>
    </dgm:pt>
    <dgm:pt modelId="{390AE61F-CD4B-4377-BBDA-BBC62A57B143}" type="pres">
      <dgm:prSet presAssocID="{CFF33E6E-4B3D-44ED-A2D7-2EA3476E0058}" presName="node" presStyleLbl="node1" presStyleIdx="1" presStyleCnt="7">
        <dgm:presLayoutVars>
          <dgm:bulletEnabled val="1"/>
        </dgm:presLayoutVars>
      </dgm:prSet>
      <dgm:spPr/>
      <dgm:t>
        <a:bodyPr/>
        <a:lstStyle/>
        <a:p>
          <a:endParaRPr lang="en-US"/>
        </a:p>
      </dgm:t>
    </dgm:pt>
    <dgm:pt modelId="{F2B6D1F6-A44A-435C-9567-85DE91055334}" type="pres">
      <dgm:prSet presAssocID="{F24AA44F-E036-4071-A47A-88B827CDBF07}" presName="sibTrans" presStyleCnt="0"/>
      <dgm:spPr/>
    </dgm:pt>
    <dgm:pt modelId="{B8059458-4720-4D5D-BFAF-D6482C8583F5}" type="pres">
      <dgm:prSet presAssocID="{49FFE9E1-7524-4749-B5F7-497FAC40A6C1}" presName="node" presStyleLbl="node1" presStyleIdx="2" presStyleCnt="7">
        <dgm:presLayoutVars>
          <dgm:bulletEnabled val="1"/>
        </dgm:presLayoutVars>
      </dgm:prSet>
      <dgm:spPr/>
      <dgm:t>
        <a:bodyPr/>
        <a:lstStyle/>
        <a:p>
          <a:endParaRPr lang="en-US"/>
        </a:p>
      </dgm:t>
    </dgm:pt>
    <dgm:pt modelId="{1BB63B52-CAF5-47C9-95B4-187FB3E5E381}" type="pres">
      <dgm:prSet presAssocID="{FC60DE05-9747-483E-96CF-7E4F1A8621AF}" presName="sibTrans" presStyleCnt="0"/>
      <dgm:spPr/>
    </dgm:pt>
    <dgm:pt modelId="{97312446-B682-4BF1-99AE-0E680316370F}" type="pres">
      <dgm:prSet presAssocID="{E65DFB3A-BE85-49BB-A557-6260BA46D53E}" presName="node" presStyleLbl="node1" presStyleIdx="3" presStyleCnt="7">
        <dgm:presLayoutVars>
          <dgm:bulletEnabled val="1"/>
        </dgm:presLayoutVars>
      </dgm:prSet>
      <dgm:spPr/>
      <dgm:t>
        <a:bodyPr/>
        <a:lstStyle/>
        <a:p>
          <a:endParaRPr lang="en-US"/>
        </a:p>
      </dgm:t>
    </dgm:pt>
    <dgm:pt modelId="{AB66ABAB-8AA0-437F-8B9F-996264988FDD}" type="pres">
      <dgm:prSet presAssocID="{CF91B25E-FA84-45B3-A401-11930EFB2FAF}" presName="sibTrans" presStyleCnt="0"/>
      <dgm:spPr/>
    </dgm:pt>
    <dgm:pt modelId="{8A442ED8-9A4A-42B0-8FCC-E6B16B783190}" type="pres">
      <dgm:prSet presAssocID="{C814A78E-05DB-4283-9C8C-DE63FE8A9D61}" presName="node" presStyleLbl="node1" presStyleIdx="4" presStyleCnt="7">
        <dgm:presLayoutVars>
          <dgm:bulletEnabled val="1"/>
        </dgm:presLayoutVars>
      </dgm:prSet>
      <dgm:spPr/>
      <dgm:t>
        <a:bodyPr/>
        <a:lstStyle/>
        <a:p>
          <a:endParaRPr lang="en-US"/>
        </a:p>
      </dgm:t>
    </dgm:pt>
    <dgm:pt modelId="{89FBAAA0-7486-4705-A979-E7BE1DE56DAE}" type="pres">
      <dgm:prSet presAssocID="{07BDEE39-3F83-4A19-90ED-2E28A00498B3}" presName="sibTrans" presStyleCnt="0"/>
      <dgm:spPr/>
    </dgm:pt>
    <dgm:pt modelId="{033C3047-9EFF-4429-9D40-590412D88A1C}" type="pres">
      <dgm:prSet presAssocID="{D98B3E2F-CE2F-486C-96FD-0BF6FB886937}" presName="node" presStyleLbl="node1" presStyleIdx="5" presStyleCnt="7">
        <dgm:presLayoutVars>
          <dgm:bulletEnabled val="1"/>
        </dgm:presLayoutVars>
      </dgm:prSet>
      <dgm:spPr/>
      <dgm:t>
        <a:bodyPr/>
        <a:lstStyle/>
        <a:p>
          <a:endParaRPr lang="en-US"/>
        </a:p>
      </dgm:t>
    </dgm:pt>
    <dgm:pt modelId="{1E330574-51B7-442A-84A6-11FB4B204D21}" type="pres">
      <dgm:prSet presAssocID="{F23E2CE9-DAEE-411B-B97C-6557CDEE959B}" presName="sibTrans" presStyleCnt="0"/>
      <dgm:spPr/>
    </dgm:pt>
    <dgm:pt modelId="{674980C3-4CB6-45FF-A539-2A0521B05DB7}" type="pres">
      <dgm:prSet presAssocID="{D9405638-AD82-47A5-BF16-FC389ACE769E}" presName="node" presStyleLbl="node1" presStyleIdx="6" presStyleCnt="7">
        <dgm:presLayoutVars>
          <dgm:bulletEnabled val="1"/>
        </dgm:presLayoutVars>
      </dgm:prSet>
      <dgm:spPr/>
      <dgm:t>
        <a:bodyPr/>
        <a:lstStyle/>
        <a:p>
          <a:endParaRPr lang="en-US"/>
        </a:p>
      </dgm:t>
    </dgm:pt>
  </dgm:ptLst>
  <dgm:cxnLst>
    <dgm:cxn modelId="{FA1C5AD6-70D6-4940-B8A1-CE9805B1E72B}" type="presOf" srcId="{FA0210FC-3E99-4888-A9BB-77F4C57B64C8}" destId="{72284881-15FE-429C-9F42-56319B8D35B7}" srcOrd="0" destOrd="0" presId="urn:microsoft.com/office/officeart/2005/8/layout/default#6"/>
    <dgm:cxn modelId="{C7CE7EAD-76B7-45D1-A5B1-7E464E82974D}" type="presOf" srcId="{D98B3E2F-CE2F-486C-96FD-0BF6FB886937}" destId="{033C3047-9EFF-4429-9D40-590412D88A1C}" srcOrd="0" destOrd="0" presId="urn:microsoft.com/office/officeart/2005/8/layout/default#6"/>
    <dgm:cxn modelId="{B606B132-B24B-4078-AAC6-CFD5E9953C36}" srcId="{FA0210FC-3E99-4888-A9BB-77F4C57B64C8}" destId="{49FFE9E1-7524-4749-B5F7-497FAC40A6C1}" srcOrd="2" destOrd="0" parTransId="{F5218EF5-9FD6-44AD-BB45-6519B5851BF2}" sibTransId="{FC60DE05-9747-483E-96CF-7E4F1A8621AF}"/>
    <dgm:cxn modelId="{A2AC1EFD-7C00-48C9-A860-73DA7036CD08}" type="presOf" srcId="{0275DC48-44DE-4D55-A6DA-7D7B83573904}" destId="{CFAC876D-E55C-439D-A6E7-F4A925FD2AA1}" srcOrd="0" destOrd="0" presId="urn:microsoft.com/office/officeart/2005/8/layout/default#6"/>
    <dgm:cxn modelId="{D28B938D-ECC2-4A2F-800D-9E46EB54DC81}" srcId="{FA0210FC-3E99-4888-A9BB-77F4C57B64C8}" destId="{E65DFB3A-BE85-49BB-A557-6260BA46D53E}" srcOrd="3" destOrd="0" parTransId="{41E54968-10F5-4C45-96F1-6DDEACB90003}" sibTransId="{CF91B25E-FA84-45B3-A401-11930EFB2FAF}"/>
    <dgm:cxn modelId="{3FA71FC5-0ABB-4E73-82BD-DBBEC914115C}" type="presOf" srcId="{CFF33E6E-4B3D-44ED-A2D7-2EA3476E0058}" destId="{390AE61F-CD4B-4377-BBDA-BBC62A57B143}" srcOrd="0" destOrd="0" presId="urn:microsoft.com/office/officeart/2005/8/layout/default#6"/>
    <dgm:cxn modelId="{4B3DDDB3-5DF6-4B8B-BB72-17457E646BB2}" srcId="{FA0210FC-3E99-4888-A9BB-77F4C57B64C8}" destId="{CFF33E6E-4B3D-44ED-A2D7-2EA3476E0058}" srcOrd="1" destOrd="0" parTransId="{9ED7F89A-4AC5-4034-AB32-FD00EE117D8E}" sibTransId="{F24AA44F-E036-4071-A47A-88B827CDBF07}"/>
    <dgm:cxn modelId="{ED2E0283-CCC1-4D66-8A5A-C340C7F28E69}" type="presOf" srcId="{C814A78E-05DB-4283-9C8C-DE63FE8A9D61}" destId="{8A442ED8-9A4A-42B0-8FCC-E6B16B783190}" srcOrd="0" destOrd="0" presId="urn:microsoft.com/office/officeart/2005/8/layout/default#6"/>
    <dgm:cxn modelId="{0E05EE21-E4AD-4F3E-BC93-FA9D85178487}" srcId="{FA0210FC-3E99-4888-A9BB-77F4C57B64C8}" destId="{C814A78E-05DB-4283-9C8C-DE63FE8A9D61}" srcOrd="4" destOrd="0" parTransId="{F7115F4F-A716-4D29-BAFA-56EE88CC1F6D}" sibTransId="{07BDEE39-3F83-4A19-90ED-2E28A00498B3}"/>
    <dgm:cxn modelId="{D11C6E75-1268-4948-B32E-51944E987303}" srcId="{FA0210FC-3E99-4888-A9BB-77F4C57B64C8}" destId="{D98B3E2F-CE2F-486C-96FD-0BF6FB886937}" srcOrd="5" destOrd="0" parTransId="{184E327C-8F44-42BD-897A-D72E2E741353}" sibTransId="{F23E2CE9-DAEE-411B-B97C-6557CDEE959B}"/>
    <dgm:cxn modelId="{AA8FD93F-5A39-4F27-98FD-08AF2ACC6E70}" type="presOf" srcId="{49FFE9E1-7524-4749-B5F7-497FAC40A6C1}" destId="{B8059458-4720-4D5D-BFAF-D6482C8583F5}" srcOrd="0" destOrd="0" presId="urn:microsoft.com/office/officeart/2005/8/layout/default#6"/>
    <dgm:cxn modelId="{BE826BB0-7000-426A-9BB8-30A67A0816CD}" srcId="{FA0210FC-3E99-4888-A9BB-77F4C57B64C8}" destId="{0275DC48-44DE-4D55-A6DA-7D7B83573904}" srcOrd="0" destOrd="0" parTransId="{B10953C1-36A7-4020-9E95-5CA678EA1049}" sibTransId="{6AFB6C2E-7DE4-491D-BCB5-0E74197D7737}"/>
    <dgm:cxn modelId="{8F964B6F-9B43-42C7-B5FE-0E347FB32493}" srcId="{FA0210FC-3E99-4888-A9BB-77F4C57B64C8}" destId="{D9405638-AD82-47A5-BF16-FC389ACE769E}" srcOrd="6" destOrd="0" parTransId="{AFDD2C7C-A012-466D-BB6D-3EE4E4CD6DE2}" sibTransId="{529FAE68-E64A-4C64-9E25-A9FB3F34680E}"/>
    <dgm:cxn modelId="{3621D773-CE41-4C14-9825-BD98D8E84E89}" type="presOf" srcId="{E65DFB3A-BE85-49BB-A557-6260BA46D53E}" destId="{97312446-B682-4BF1-99AE-0E680316370F}" srcOrd="0" destOrd="0" presId="urn:microsoft.com/office/officeart/2005/8/layout/default#6"/>
    <dgm:cxn modelId="{73958B99-3F88-4D85-A740-5455EE3C58C2}" type="presOf" srcId="{D9405638-AD82-47A5-BF16-FC389ACE769E}" destId="{674980C3-4CB6-45FF-A539-2A0521B05DB7}" srcOrd="0" destOrd="0" presId="urn:microsoft.com/office/officeart/2005/8/layout/default#6"/>
    <dgm:cxn modelId="{0F86D0F2-7C03-4DCF-9D15-20B88DF3B268}" type="presParOf" srcId="{72284881-15FE-429C-9F42-56319B8D35B7}" destId="{CFAC876D-E55C-439D-A6E7-F4A925FD2AA1}" srcOrd="0" destOrd="0" presId="urn:microsoft.com/office/officeart/2005/8/layout/default#6"/>
    <dgm:cxn modelId="{62D9AA53-DD63-4D09-86CD-21D52158DA99}" type="presParOf" srcId="{72284881-15FE-429C-9F42-56319B8D35B7}" destId="{F7A3C247-BC05-4084-87F0-3965F943789A}" srcOrd="1" destOrd="0" presId="urn:microsoft.com/office/officeart/2005/8/layout/default#6"/>
    <dgm:cxn modelId="{FF8C2B5A-4271-4551-A888-71FCF7F288CC}" type="presParOf" srcId="{72284881-15FE-429C-9F42-56319B8D35B7}" destId="{390AE61F-CD4B-4377-BBDA-BBC62A57B143}" srcOrd="2" destOrd="0" presId="urn:microsoft.com/office/officeart/2005/8/layout/default#6"/>
    <dgm:cxn modelId="{438C1F1F-4D75-40E7-8A3F-561496CAE8B7}" type="presParOf" srcId="{72284881-15FE-429C-9F42-56319B8D35B7}" destId="{F2B6D1F6-A44A-435C-9567-85DE91055334}" srcOrd="3" destOrd="0" presId="urn:microsoft.com/office/officeart/2005/8/layout/default#6"/>
    <dgm:cxn modelId="{B2645F90-51E1-4F93-A1C8-2378B1322742}" type="presParOf" srcId="{72284881-15FE-429C-9F42-56319B8D35B7}" destId="{B8059458-4720-4D5D-BFAF-D6482C8583F5}" srcOrd="4" destOrd="0" presId="urn:microsoft.com/office/officeart/2005/8/layout/default#6"/>
    <dgm:cxn modelId="{2EE8532A-088E-4BB1-A3F4-A762405EFE7B}" type="presParOf" srcId="{72284881-15FE-429C-9F42-56319B8D35B7}" destId="{1BB63B52-CAF5-47C9-95B4-187FB3E5E381}" srcOrd="5" destOrd="0" presId="urn:microsoft.com/office/officeart/2005/8/layout/default#6"/>
    <dgm:cxn modelId="{3B44B264-71E1-4D63-81BF-757362C3E3AD}" type="presParOf" srcId="{72284881-15FE-429C-9F42-56319B8D35B7}" destId="{97312446-B682-4BF1-99AE-0E680316370F}" srcOrd="6" destOrd="0" presId="urn:microsoft.com/office/officeart/2005/8/layout/default#6"/>
    <dgm:cxn modelId="{AE977444-EBFA-48E8-BF48-0ABB9E16734B}" type="presParOf" srcId="{72284881-15FE-429C-9F42-56319B8D35B7}" destId="{AB66ABAB-8AA0-437F-8B9F-996264988FDD}" srcOrd="7" destOrd="0" presId="urn:microsoft.com/office/officeart/2005/8/layout/default#6"/>
    <dgm:cxn modelId="{AD979533-9303-4D11-AC58-1808789FEF9E}" type="presParOf" srcId="{72284881-15FE-429C-9F42-56319B8D35B7}" destId="{8A442ED8-9A4A-42B0-8FCC-E6B16B783190}" srcOrd="8" destOrd="0" presId="urn:microsoft.com/office/officeart/2005/8/layout/default#6"/>
    <dgm:cxn modelId="{EC89557F-9B6D-4A4A-BE0E-D7031D950432}" type="presParOf" srcId="{72284881-15FE-429C-9F42-56319B8D35B7}" destId="{89FBAAA0-7486-4705-A979-E7BE1DE56DAE}" srcOrd="9" destOrd="0" presId="urn:microsoft.com/office/officeart/2005/8/layout/default#6"/>
    <dgm:cxn modelId="{5D031D45-9B61-46EF-8B29-D3323530D7B3}" type="presParOf" srcId="{72284881-15FE-429C-9F42-56319B8D35B7}" destId="{033C3047-9EFF-4429-9D40-590412D88A1C}" srcOrd="10" destOrd="0" presId="urn:microsoft.com/office/officeart/2005/8/layout/default#6"/>
    <dgm:cxn modelId="{352B8378-B402-4C62-8FAC-091482D09E8C}" type="presParOf" srcId="{72284881-15FE-429C-9F42-56319B8D35B7}" destId="{1E330574-51B7-442A-84A6-11FB4B204D21}" srcOrd="11" destOrd="0" presId="urn:microsoft.com/office/officeart/2005/8/layout/default#6"/>
    <dgm:cxn modelId="{1B252FAC-E2F8-403A-90C9-B2113B5C3CD7}" type="presParOf" srcId="{72284881-15FE-429C-9F42-56319B8D35B7}" destId="{674980C3-4CB6-45FF-A539-2A0521B05DB7}" srcOrd="12" destOrd="0" presId="urn:microsoft.com/office/officeart/2005/8/layout/defaul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C456E0-B812-4FB1-A1E0-AE3730E7C769}">
      <dsp:nvSpPr>
        <dsp:cNvPr id="0" name=""/>
        <dsp:cNvSpPr/>
      </dsp:nvSpPr>
      <dsp:spPr>
        <a:xfrm>
          <a:off x="183839" y="446"/>
          <a:ext cx="1828353" cy="109701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en-US" sz="1900" kern="1200" dirty="0">
              <a:latin typeface="Segoe UI Semilight" panose="020B0402040204020203" pitchFamily="34" charset="0"/>
              <a:cs typeface="Segoe UI Semilight" panose="020B0402040204020203" pitchFamily="34" charset="0"/>
            </a:rPr>
            <a:t>Strategy</a:t>
          </a:r>
        </a:p>
      </dsp:txBody>
      <dsp:txXfrm>
        <a:off x="183839" y="446"/>
        <a:ext cx="1828353" cy="1097012"/>
      </dsp:txXfrm>
    </dsp:sp>
    <dsp:sp modelId="{6D82BB24-293C-4CF6-863F-586C15417B6C}">
      <dsp:nvSpPr>
        <dsp:cNvPr id="0" name=""/>
        <dsp:cNvSpPr/>
      </dsp:nvSpPr>
      <dsp:spPr>
        <a:xfrm>
          <a:off x="2195028" y="446"/>
          <a:ext cx="1828353" cy="109701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Financial</a:t>
          </a:r>
        </a:p>
      </dsp:txBody>
      <dsp:txXfrm>
        <a:off x="2195028" y="446"/>
        <a:ext cx="1828353" cy="1097012"/>
      </dsp:txXfrm>
    </dsp:sp>
    <dsp:sp modelId="{760E5993-B2F2-48E8-8163-85A6A3D2743B}">
      <dsp:nvSpPr>
        <dsp:cNvPr id="0" name=""/>
        <dsp:cNvSpPr/>
      </dsp:nvSpPr>
      <dsp:spPr>
        <a:xfrm>
          <a:off x="4206217" y="446"/>
          <a:ext cx="1828353" cy="109701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Workforce / Culture</a:t>
          </a:r>
        </a:p>
      </dsp:txBody>
      <dsp:txXfrm>
        <a:off x="4206217" y="446"/>
        <a:ext cx="1828353" cy="1097012"/>
      </dsp:txXfrm>
    </dsp:sp>
    <dsp:sp modelId="{03E08701-08BF-49C2-97E8-047A2D08B875}">
      <dsp:nvSpPr>
        <dsp:cNvPr id="0" name=""/>
        <dsp:cNvSpPr/>
      </dsp:nvSpPr>
      <dsp:spPr>
        <a:xfrm>
          <a:off x="6217406" y="446"/>
          <a:ext cx="1828353" cy="109701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Legal</a:t>
          </a:r>
        </a:p>
      </dsp:txBody>
      <dsp:txXfrm>
        <a:off x="6217406" y="446"/>
        <a:ext cx="1828353" cy="1097012"/>
      </dsp:txXfrm>
    </dsp:sp>
    <dsp:sp modelId="{95F70D56-4D32-46D8-8A9B-5C3FD9EC1103}">
      <dsp:nvSpPr>
        <dsp:cNvPr id="0" name=""/>
        <dsp:cNvSpPr/>
      </dsp:nvSpPr>
      <dsp:spPr>
        <a:xfrm>
          <a:off x="183839" y="1280293"/>
          <a:ext cx="1828353" cy="109701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Process</a:t>
          </a:r>
        </a:p>
      </dsp:txBody>
      <dsp:txXfrm>
        <a:off x="183839" y="1280293"/>
        <a:ext cx="1828353" cy="1097012"/>
      </dsp:txXfrm>
    </dsp:sp>
    <dsp:sp modelId="{2F0B6AED-638A-4BB1-B1DA-E215800CD6CA}">
      <dsp:nvSpPr>
        <dsp:cNvPr id="0" name=""/>
        <dsp:cNvSpPr/>
      </dsp:nvSpPr>
      <dsp:spPr>
        <a:xfrm>
          <a:off x="2195028" y="1280293"/>
          <a:ext cx="1828353" cy="109701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Procedures</a:t>
          </a:r>
        </a:p>
      </dsp:txBody>
      <dsp:txXfrm>
        <a:off x="2195028" y="1280293"/>
        <a:ext cx="1828353" cy="1097012"/>
      </dsp:txXfrm>
    </dsp:sp>
    <dsp:sp modelId="{51454248-4FC6-4379-806E-8B31A6BCFA9B}">
      <dsp:nvSpPr>
        <dsp:cNvPr id="0" name=""/>
        <dsp:cNvSpPr/>
      </dsp:nvSpPr>
      <dsp:spPr>
        <a:xfrm>
          <a:off x="4206217" y="1280293"/>
          <a:ext cx="1828353" cy="109701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Measurements </a:t>
          </a:r>
        </a:p>
      </dsp:txBody>
      <dsp:txXfrm>
        <a:off x="4206217" y="1280293"/>
        <a:ext cx="1828353" cy="1097012"/>
      </dsp:txXfrm>
    </dsp:sp>
    <dsp:sp modelId="{BD9D16BD-D1F0-4874-9BBD-2A34868A5BA1}">
      <dsp:nvSpPr>
        <dsp:cNvPr id="0" name=""/>
        <dsp:cNvSpPr/>
      </dsp:nvSpPr>
      <dsp:spPr>
        <a:xfrm>
          <a:off x="6217406" y="1280293"/>
          <a:ext cx="1828353" cy="109701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Technology</a:t>
          </a:r>
        </a:p>
      </dsp:txBody>
      <dsp:txXfrm>
        <a:off x="6217406" y="1280293"/>
        <a:ext cx="1828353" cy="1097012"/>
      </dsp:txXfrm>
    </dsp:sp>
    <dsp:sp modelId="{3C9DCF61-3C2A-4671-BA3F-2CD47A2E6ED9}">
      <dsp:nvSpPr>
        <dsp:cNvPr id="0" name=""/>
        <dsp:cNvSpPr/>
      </dsp:nvSpPr>
      <dsp:spPr>
        <a:xfrm>
          <a:off x="1189434" y="2560141"/>
          <a:ext cx="1828353" cy="109701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Interoperability</a:t>
          </a:r>
        </a:p>
      </dsp:txBody>
      <dsp:txXfrm>
        <a:off x="1189434" y="2560141"/>
        <a:ext cx="1828353" cy="1097012"/>
      </dsp:txXfrm>
    </dsp:sp>
    <dsp:sp modelId="{39D9FD8F-5CA6-4DC8-931E-066122C8C10E}">
      <dsp:nvSpPr>
        <dsp:cNvPr id="0" name=""/>
        <dsp:cNvSpPr/>
      </dsp:nvSpPr>
      <dsp:spPr>
        <a:xfrm>
          <a:off x="3200623" y="2560141"/>
          <a:ext cx="1828353" cy="109701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Data</a:t>
          </a:r>
        </a:p>
      </dsp:txBody>
      <dsp:txXfrm>
        <a:off x="3200623" y="2560141"/>
        <a:ext cx="1828353" cy="1097012"/>
      </dsp:txXfrm>
    </dsp:sp>
    <dsp:sp modelId="{FBC05CD7-EB5F-495A-B0FB-A9DF741697C3}">
      <dsp:nvSpPr>
        <dsp:cNvPr id="0" name=""/>
        <dsp:cNvSpPr/>
      </dsp:nvSpPr>
      <dsp:spPr>
        <a:xfrm>
          <a:off x="5211812" y="2560141"/>
          <a:ext cx="1828353" cy="109701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Segoe UI Semilight" panose="020B0402040204020203" pitchFamily="34" charset="0"/>
              <a:cs typeface="Segoe UI Semilight" panose="020B0402040204020203" pitchFamily="34" charset="0"/>
            </a:rPr>
            <a:t>Middleware</a:t>
          </a:r>
        </a:p>
      </dsp:txBody>
      <dsp:txXfrm>
        <a:off x="5211812" y="2560141"/>
        <a:ext cx="1828353" cy="109701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2B4F2-8E4B-4070-8874-93738CD790EF}">
      <dsp:nvSpPr>
        <dsp:cNvPr id="0" name=""/>
        <dsp:cNvSpPr/>
      </dsp:nvSpPr>
      <dsp:spPr>
        <a:xfrm>
          <a:off x="0" y="326032"/>
          <a:ext cx="1263054" cy="7578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Segoe UI Semilight" panose="020B0402040204020203" pitchFamily="34" charset="0"/>
              <a:cs typeface="Segoe UI Semilight" panose="020B0402040204020203" pitchFamily="34" charset="0"/>
            </a:rPr>
            <a:t>Pay claims</a:t>
          </a:r>
        </a:p>
      </dsp:txBody>
      <dsp:txXfrm>
        <a:off x="0" y="326032"/>
        <a:ext cx="1263054" cy="757832"/>
      </dsp:txXfrm>
    </dsp:sp>
    <dsp:sp modelId="{A73E25D3-2E0D-403D-8464-94EDFF318DD1}">
      <dsp:nvSpPr>
        <dsp:cNvPr id="0" name=""/>
        <dsp:cNvSpPr/>
      </dsp:nvSpPr>
      <dsp:spPr>
        <a:xfrm>
          <a:off x="1389360" y="326032"/>
          <a:ext cx="1263054" cy="7578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Segoe UI Semilight" panose="020B0402040204020203" pitchFamily="34" charset="0"/>
              <a:cs typeface="Segoe UI Semilight" panose="020B0402040204020203" pitchFamily="34" charset="0"/>
            </a:rPr>
            <a:t>Identify gaps in care</a:t>
          </a:r>
        </a:p>
      </dsp:txBody>
      <dsp:txXfrm>
        <a:off x="1389360" y="326032"/>
        <a:ext cx="1263054" cy="757832"/>
      </dsp:txXfrm>
    </dsp:sp>
    <dsp:sp modelId="{28EC5AA3-B88D-440A-951E-BE628FF6C58C}">
      <dsp:nvSpPr>
        <dsp:cNvPr id="0" name=""/>
        <dsp:cNvSpPr/>
      </dsp:nvSpPr>
      <dsp:spPr>
        <a:xfrm>
          <a:off x="2778720" y="326032"/>
          <a:ext cx="1263054" cy="7578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Segoe UI Semilight" panose="020B0402040204020203" pitchFamily="34" charset="0"/>
              <a:cs typeface="Segoe UI Semilight" panose="020B0402040204020203" pitchFamily="34" charset="0"/>
            </a:rPr>
            <a:t>Coordinate care administratively</a:t>
          </a:r>
        </a:p>
      </dsp:txBody>
      <dsp:txXfrm>
        <a:off x="2778720" y="326032"/>
        <a:ext cx="1263054" cy="757832"/>
      </dsp:txXfrm>
    </dsp:sp>
    <dsp:sp modelId="{A1AA2B09-0662-43DF-8CEB-1AB6331F6F83}">
      <dsp:nvSpPr>
        <dsp:cNvPr id="0" name=""/>
        <dsp:cNvSpPr/>
      </dsp:nvSpPr>
      <dsp:spPr>
        <a:xfrm>
          <a:off x="0" y="1210171"/>
          <a:ext cx="1263054" cy="7578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Segoe UI Semilight" panose="020B0402040204020203" pitchFamily="34" charset="0"/>
              <a:cs typeface="Segoe UI Semilight" panose="020B0402040204020203" pitchFamily="34" charset="0"/>
            </a:rPr>
            <a:t>Engage consumers  pre- and post-clinical services</a:t>
          </a:r>
        </a:p>
      </dsp:txBody>
      <dsp:txXfrm>
        <a:off x="0" y="1210171"/>
        <a:ext cx="1263054" cy="757832"/>
      </dsp:txXfrm>
    </dsp:sp>
    <dsp:sp modelId="{829B22D2-8BD3-4E8F-B979-7678EF431CBA}">
      <dsp:nvSpPr>
        <dsp:cNvPr id="0" name=""/>
        <dsp:cNvSpPr/>
      </dsp:nvSpPr>
      <dsp:spPr>
        <a:xfrm>
          <a:off x="1389360" y="1210171"/>
          <a:ext cx="1263054" cy="7578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Segoe UI Semilight" panose="020B0402040204020203" pitchFamily="34" charset="0"/>
              <a:cs typeface="Segoe UI Semilight" panose="020B0402040204020203" pitchFamily="34" charset="0"/>
            </a:rPr>
            <a:t>Risk scoring and registry identification</a:t>
          </a:r>
        </a:p>
      </dsp:txBody>
      <dsp:txXfrm>
        <a:off x="1389360" y="1210171"/>
        <a:ext cx="1263054" cy="757832"/>
      </dsp:txXfrm>
    </dsp:sp>
    <dsp:sp modelId="{46AF5509-5073-4707-96BA-AEC3A5D4E10F}">
      <dsp:nvSpPr>
        <dsp:cNvPr id="0" name=""/>
        <dsp:cNvSpPr/>
      </dsp:nvSpPr>
      <dsp:spPr>
        <a:xfrm>
          <a:off x="2778720" y="1210171"/>
          <a:ext cx="1263054" cy="7578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Segoe UI Semilight" panose="020B0402040204020203" pitchFamily="34" charset="0"/>
              <a:cs typeface="Segoe UI Semilight" panose="020B0402040204020203" pitchFamily="34" charset="0"/>
            </a:rPr>
            <a:t>Identify care variability across MSMI</a:t>
          </a:r>
        </a:p>
      </dsp:txBody>
      <dsp:txXfrm>
        <a:off x="2778720" y="1210171"/>
        <a:ext cx="1263054" cy="757832"/>
      </dsp:txXfrm>
    </dsp:sp>
    <dsp:sp modelId="{F358767D-DF7D-412D-85A9-8A8C46D1660B}">
      <dsp:nvSpPr>
        <dsp:cNvPr id="0" name=""/>
        <dsp:cNvSpPr/>
      </dsp:nvSpPr>
      <dsp:spPr>
        <a:xfrm>
          <a:off x="1389360" y="2094309"/>
          <a:ext cx="1263054" cy="7578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Segoe UI Semilight" panose="020B0402040204020203" pitchFamily="34" charset="0"/>
              <a:cs typeface="Segoe UI Semilight" panose="020B0402040204020203" pitchFamily="34" charset="0"/>
            </a:rPr>
            <a:t>Understand utilization and engage network</a:t>
          </a:r>
        </a:p>
      </dsp:txBody>
      <dsp:txXfrm>
        <a:off x="1389360" y="2094309"/>
        <a:ext cx="1263054" cy="75783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634F53-8877-4147-8FE1-E9D1C03A2A7C}">
      <dsp:nvSpPr>
        <dsp:cNvPr id="0" name=""/>
        <dsp:cNvSpPr/>
      </dsp:nvSpPr>
      <dsp:spPr>
        <a:xfrm>
          <a:off x="458092" y="446"/>
          <a:ext cx="1406425" cy="8438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General Wellness</a:t>
          </a:r>
        </a:p>
      </dsp:txBody>
      <dsp:txXfrm>
        <a:off x="458092" y="446"/>
        <a:ext cx="1406425" cy="843855"/>
      </dsp:txXfrm>
    </dsp:sp>
    <dsp:sp modelId="{9B17D7D1-C725-4AA5-8E57-A174D3A199B6}">
      <dsp:nvSpPr>
        <dsp:cNvPr id="0" name=""/>
        <dsp:cNvSpPr/>
      </dsp:nvSpPr>
      <dsp:spPr>
        <a:xfrm>
          <a:off x="1988284" y="247977"/>
          <a:ext cx="298162" cy="348793"/>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988284" y="247977"/>
        <a:ext cx="298162" cy="348793"/>
      </dsp:txXfrm>
    </dsp:sp>
    <dsp:sp modelId="{A8D04F98-AA22-476A-8256-9FD116DB0B03}">
      <dsp:nvSpPr>
        <dsp:cNvPr id="0" name=""/>
        <dsp:cNvSpPr/>
      </dsp:nvSpPr>
      <dsp:spPr>
        <a:xfrm>
          <a:off x="2427089" y="446"/>
          <a:ext cx="1406425" cy="8438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Specific Prevention</a:t>
          </a:r>
        </a:p>
      </dsp:txBody>
      <dsp:txXfrm>
        <a:off x="2427089" y="446"/>
        <a:ext cx="1406425" cy="843855"/>
      </dsp:txXfrm>
    </dsp:sp>
    <dsp:sp modelId="{A0AA1FEA-FA91-4F90-8797-6A2F1079D3D6}">
      <dsp:nvSpPr>
        <dsp:cNvPr id="0" name=""/>
        <dsp:cNvSpPr/>
      </dsp:nvSpPr>
      <dsp:spPr>
        <a:xfrm>
          <a:off x="3957280" y="247977"/>
          <a:ext cx="298162" cy="34879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957280" y="247977"/>
        <a:ext cx="298162" cy="348793"/>
      </dsp:txXfrm>
    </dsp:sp>
    <dsp:sp modelId="{9C057DF1-DAE2-414F-9ED6-34552968F5BC}">
      <dsp:nvSpPr>
        <dsp:cNvPr id="0" name=""/>
        <dsp:cNvSpPr/>
      </dsp:nvSpPr>
      <dsp:spPr>
        <a:xfrm>
          <a:off x="4396085" y="446"/>
          <a:ext cx="1406425" cy="84385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Self Service </a:t>
          </a:r>
          <a:r>
            <a:rPr lang="en-US" sz="1400" kern="1200" dirty="0" err="1">
              <a:latin typeface="Segoe UI Light" panose="020B0502040204020203" pitchFamily="34" charset="0"/>
              <a:cs typeface="Segoe UI Light" panose="020B0502040204020203" pitchFamily="34" charset="0"/>
            </a:rPr>
            <a:t>Physiologics</a:t>
          </a:r>
          <a:endParaRPr lang="en-US" sz="1400" kern="1200" dirty="0">
            <a:latin typeface="Segoe UI Light" panose="020B0502040204020203" pitchFamily="34" charset="0"/>
            <a:cs typeface="Segoe UI Light" panose="020B0502040204020203" pitchFamily="34" charset="0"/>
          </a:endParaRPr>
        </a:p>
      </dsp:txBody>
      <dsp:txXfrm>
        <a:off x="4396085" y="446"/>
        <a:ext cx="1406425" cy="843855"/>
      </dsp:txXfrm>
    </dsp:sp>
    <dsp:sp modelId="{B90F1925-BDF2-4C8C-B21E-4A81939E49CC}">
      <dsp:nvSpPr>
        <dsp:cNvPr id="0" name=""/>
        <dsp:cNvSpPr/>
      </dsp:nvSpPr>
      <dsp:spPr>
        <a:xfrm>
          <a:off x="5926276" y="247977"/>
          <a:ext cx="298162" cy="34879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926276" y="247977"/>
        <a:ext cx="298162" cy="348793"/>
      </dsp:txXfrm>
    </dsp:sp>
    <dsp:sp modelId="{9E05CE27-060A-4E74-A79C-8C9301CED205}">
      <dsp:nvSpPr>
        <dsp:cNvPr id="0" name=""/>
        <dsp:cNvSpPr/>
      </dsp:nvSpPr>
      <dsp:spPr>
        <a:xfrm>
          <a:off x="6365081" y="446"/>
          <a:ext cx="1406425" cy="8438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Self Service Monitoring</a:t>
          </a:r>
        </a:p>
      </dsp:txBody>
      <dsp:txXfrm>
        <a:off x="6365081" y="446"/>
        <a:ext cx="1406425" cy="843855"/>
      </dsp:txXfrm>
    </dsp:sp>
    <dsp:sp modelId="{D73BB56F-F73D-4390-AAA6-8751B799EDC8}">
      <dsp:nvSpPr>
        <dsp:cNvPr id="0" name=""/>
        <dsp:cNvSpPr/>
      </dsp:nvSpPr>
      <dsp:spPr>
        <a:xfrm rot="5400000">
          <a:off x="6919213" y="942751"/>
          <a:ext cx="298162" cy="348793"/>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6919213" y="942751"/>
        <a:ext cx="298162" cy="348793"/>
      </dsp:txXfrm>
    </dsp:sp>
    <dsp:sp modelId="{4087141F-DC20-492E-A265-E62560448A9D}">
      <dsp:nvSpPr>
        <dsp:cNvPr id="0" name=""/>
        <dsp:cNvSpPr/>
      </dsp:nvSpPr>
      <dsp:spPr>
        <a:xfrm>
          <a:off x="6365081" y="1406872"/>
          <a:ext cx="1406425" cy="84385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Self Service Diagnostics</a:t>
          </a:r>
        </a:p>
      </dsp:txBody>
      <dsp:txXfrm>
        <a:off x="6365081" y="1406872"/>
        <a:ext cx="1406425" cy="843855"/>
      </dsp:txXfrm>
    </dsp:sp>
    <dsp:sp modelId="{B1AA895C-2426-4BE5-BB15-912D5C60CFE7}">
      <dsp:nvSpPr>
        <dsp:cNvPr id="0" name=""/>
        <dsp:cNvSpPr/>
      </dsp:nvSpPr>
      <dsp:spPr>
        <a:xfrm rot="10800000">
          <a:off x="5943153" y="1654403"/>
          <a:ext cx="298162" cy="348793"/>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943153" y="1654403"/>
        <a:ext cx="298162" cy="348793"/>
      </dsp:txXfrm>
    </dsp:sp>
    <dsp:sp modelId="{1E494B77-0E29-4008-BC28-1BFA7E6C39FE}">
      <dsp:nvSpPr>
        <dsp:cNvPr id="0" name=""/>
        <dsp:cNvSpPr/>
      </dsp:nvSpPr>
      <dsp:spPr>
        <a:xfrm>
          <a:off x="4396085" y="1406872"/>
          <a:ext cx="1406425" cy="8438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Care Team Monitoring</a:t>
          </a:r>
        </a:p>
      </dsp:txBody>
      <dsp:txXfrm>
        <a:off x="4396085" y="1406872"/>
        <a:ext cx="1406425" cy="843855"/>
      </dsp:txXfrm>
    </dsp:sp>
    <dsp:sp modelId="{6BF1F81B-B852-46D5-9520-69C1513D0110}">
      <dsp:nvSpPr>
        <dsp:cNvPr id="0" name=""/>
        <dsp:cNvSpPr/>
      </dsp:nvSpPr>
      <dsp:spPr>
        <a:xfrm rot="10800000">
          <a:off x="3974157" y="1654403"/>
          <a:ext cx="298162" cy="348793"/>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974157" y="1654403"/>
        <a:ext cx="298162" cy="348793"/>
      </dsp:txXfrm>
    </dsp:sp>
    <dsp:sp modelId="{520A6D0E-3670-48A6-8471-B9B5EE5478EB}">
      <dsp:nvSpPr>
        <dsp:cNvPr id="0" name=""/>
        <dsp:cNvSpPr/>
      </dsp:nvSpPr>
      <dsp:spPr>
        <a:xfrm>
          <a:off x="2427089" y="1406872"/>
          <a:ext cx="1406425" cy="8438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Care Team Diagnostics</a:t>
          </a:r>
        </a:p>
      </dsp:txBody>
      <dsp:txXfrm>
        <a:off x="2427089" y="1406872"/>
        <a:ext cx="1406425" cy="843855"/>
      </dsp:txXfrm>
    </dsp:sp>
    <dsp:sp modelId="{AE2713BA-AFBF-42BE-8CD2-47E34BD8CDB2}">
      <dsp:nvSpPr>
        <dsp:cNvPr id="0" name=""/>
        <dsp:cNvSpPr/>
      </dsp:nvSpPr>
      <dsp:spPr>
        <a:xfrm rot="10800000">
          <a:off x="2005161" y="1654403"/>
          <a:ext cx="298162" cy="34879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005161" y="1654403"/>
        <a:ext cx="298162" cy="348793"/>
      </dsp:txXfrm>
    </dsp:sp>
    <dsp:sp modelId="{93BBAF68-6E80-46E4-996C-3A645AE910AF}">
      <dsp:nvSpPr>
        <dsp:cNvPr id="0" name=""/>
        <dsp:cNvSpPr/>
      </dsp:nvSpPr>
      <dsp:spPr>
        <a:xfrm>
          <a:off x="458092" y="1406872"/>
          <a:ext cx="1406425" cy="84385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Healthcare Professional Monitoring</a:t>
          </a:r>
        </a:p>
      </dsp:txBody>
      <dsp:txXfrm>
        <a:off x="458092" y="1406872"/>
        <a:ext cx="1406425" cy="843855"/>
      </dsp:txXfrm>
    </dsp:sp>
    <dsp:sp modelId="{8BD07CED-ED77-4697-A87F-602C1C670529}">
      <dsp:nvSpPr>
        <dsp:cNvPr id="0" name=""/>
        <dsp:cNvSpPr/>
      </dsp:nvSpPr>
      <dsp:spPr>
        <a:xfrm rot="5400000">
          <a:off x="1012224" y="2349177"/>
          <a:ext cx="298162" cy="34879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012224" y="2349177"/>
        <a:ext cx="298162" cy="348793"/>
      </dsp:txXfrm>
    </dsp:sp>
    <dsp:sp modelId="{B9FE1BFC-289C-47C2-B758-19690949C7B3}">
      <dsp:nvSpPr>
        <dsp:cNvPr id="0" name=""/>
        <dsp:cNvSpPr/>
      </dsp:nvSpPr>
      <dsp:spPr>
        <a:xfrm>
          <a:off x="458092" y="2813298"/>
          <a:ext cx="1406425" cy="8438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Healthcare Professional Diagnostics</a:t>
          </a:r>
        </a:p>
      </dsp:txBody>
      <dsp:txXfrm>
        <a:off x="458092" y="2813298"/>
        <a:ext cx="1406425" cy="843855"/>
      </dsp:txXfrm>
    </dsp:sp>
    <dsp:sp modelId="{39390D0E-6153-4D17-8DA9-04351A3E46E9}">
      <dsp:nvSpPr>
        <dsp:cNvPr id="0" name=""/>
        <dsp:cNvSpPr/>
      </dsp:nvSpPr>
      <dsp:spPr>
        <a:xfrm>
          <a:off x="1988284" y="3060828"/>
          <a:ext cx="298162" cy="348793"/>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988284" y="3060828"/>
        <a:ext cx="298162" cy="348793"/>
      </dsp:txXfrm>
    </dsp:sp>
    <dsp:sp modelId="{85F860A3-96F5-41A2-ADFC-506675C4F028}">
      <dsp:nvSpPr>
        <dsp:cNvPr id="0" name=""/>
        <dsp:cNvSpPr/>
      </dsp:nvSpPr>
      <dsp:spPr>
        <a:xfrm>
          <a:off x="2427089" y="2813298"/>
          <a:ext cx="1406425" cy="84385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Hospital Monitoring</a:t>
          </a:r>
        </a:p>
      </dsp:txBody>
      <dsp:txXfrm>
        <a:off x="2427089" y="2813298"/>
        <a:ext cx="1406425" cy="843855"/>
      </dsp:txXfrm>
    </dsp:sp>
    <dsp:sp modelId="{3EBF3628-ED2E-4353-8565-819C8DF39AE5}">
      <dsp:nvSpPr>
        <dsp:cNvPr id="0" name=""/>
        <dsp:cNvSpPr/>
      </dsp:nvSpPr>
      <dsp:spPr>
        <a:xfrm>
          <a:off x="3957280" y="3060828"/>
          <a:ext cx="298162" cy="348793"/>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957280" y="3060828"/>
        <a:ext cx="298162" cy="348793"/>
      </dsp:txXfrm>
    </dsp:sp>
    <dsp:sp modelId="{9833B2DD-BFFB-4DB0-9145-8DDFC70DF7C3}">
      <dsp:nvSpPr>
        <dsp:cNvPr id="0" name=""/>
        <dsp:cNvSpPr/>
      </dsp:nvSpPr>
      <dsp:spPr>
        <a:xfrm>
          <a:off x="4396085" y="2813298"/>
          <a:ext cx="1406425" cy="8438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Segoe UI Light" panose="020B0502040204020203" pitchFamily="34" charset="0"/>
              <a:cs typeface="Segoe UI Light" panose="020B0502040204020203" pitchFamily="34" charset="0"/>
            </a:rPr>
            <a:t>Hospital Diagnostics</a:t>
          </a:r>
        </a:p>
      </dsp:txBody>
      <dsp:txXfrm>
        <a:off x="4396085" y="2813298"/>
        <a:ext cx="1406425" cy="8438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184DF-3ACA-4619-A5AB-BE23ACF5F5A9}">
      <dsp:nvSpPr>
        <dsp:cNvPr id="0" name=""/>
        <dsp:cNvSpPr/>
      </dsp:nvSpPr>
      <dsp:spPr>
        <a:xfrm>
          <a:off x="3094" y="272897"/>
          <a:ext cx="1860500" cy="45529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Defining the objectives</a:t>
          </a:r>
        </a:p>
      </dsp:txBody>
      <dsp:txXfrm>
        <a:off x="3094" y="272897"/>
        <a:ext cx="1860500" cy="455293"/>
      </dsp:txXfrm>
    </dsp:sp>
    <dsp:sp modelId="{1E96A4E2-7BCD-43DE-BD1C-55C901152105}">
      <dsp:nvSpPr>
        <dsp:cNvPr id="0" name=""/>
        <dsp:cNvSpPr/>
      </dsp:nvSpPr>
      <dsp:spPr>
        <a:xfrm>
          <a:off x="3094" y="728191"/>
          <a:ext cx="1860500" cy="265651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Does marketing have Objectives and Key Results (OKRs)?</a:t>
          </a:r>
        </a:p>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Has marketing cataloged Problems to be Solved (PTBSs)?</a:t>
          </a:r>
        </a:p>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Has marketing cataloged Jobs to be Done (JTBD)?</a:t>
          </a:r>
        </a:p>
      </dsp:txBody>
      <dsp:txXfrm>
        <a:off x="3094" y="728191"/>
        <a:ext cx="1860500" cy="2656511"/>
      </dsp:txXfrm>
    </dsp:sp>
    <dsp:sp modelId="{F289D2B2-C32C-40A9-92E3-531C66F1B75B}">
      <dsp:nvSpPr>
        <dsp:cNvPr id="0" name=""/>
        <dsp:cNvSpPr/>
      </dsp:nvSpPr>
      <dsp:spPr>
        <a:xfrm>
          <a:off x="2124064" y="272897"/>
          <a:ext cx="1860500" cy="45529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Innovation Planning</a:t>
          </a:r>
        </a:p>
      </dsp:txBody>
      <dsp:txXfrm>
        <a:off x="2124064" y="272897"/>
        <a:ext cx="1860500" cy="455293"/>
      </dsp:txXfrm>
    </dsp:sp>
    <dsp:sp modelId="{2440C77D-7AAA-40A0-AD1B-8513081E8F62}">
      <dsp:nvSpPr>
        <dsp:cNvPr id="0" name=""/>
        <dsp:cNvSpPr/>
      </dsp:nvSpPr>
      <dsp:spPr>
        <a:xfrm>
          <a:off x="2124064" y="728191"/>
          <a:ext cx="1860500" cy="265651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Would marketing “innovation” lead to sales? How?</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dirty="0">
              <a:latin typeface="Segoe UI Semilight" panose="020B0402040204020203" pitchFamily="34" charset="0"/>
              <a:cs typeface="Segoe UI Semilight" panose="020B0402040204020203" pitchFamily="34" charset="0"/>
            </a:rPr>
            <a:t>Functional innovation?</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dirty="0">
              <a:latin typeface="Segoe UI Semilight" panose="020B0402040204020203" pitchFamily="34" charset="0"/>
              <a:cs typeface="Segoe UI Semilight" panose="020B0402040204020203" pitchFamily="34" charset="0"/>
            </a:rPr>
            <a:t>Value innovation?</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dirty="0">
              <a:latin typeface="Segoe UI Semilight" panose="020B0402040204020203" pitchFamily="34" charset="0"/>
              <a:cs typeface="Segoe UI Semilight" panose="020B0402040204020203" pitchFamily="34" charset="0"/>
            </a:rPr>
            <a:t>Reimbursement innovation?</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dirty="0">
              <a:latin typeface="Segoe UI Semilight" panose="020B0402040204020203" pitchFamily="34" charset="0"/>
              <a:cs typeface="Segoe UI Semilight" panose="020B0402040204020203" pitchFamily="34" charset="0"/>
            </a:rPr>
            <a:t>Relationship innovation (trust/alignment)?</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dirty="0">
              <a:latin typeface="Segoe UI Semilight" panose="020B0402040204020203" pitchFamily="34" charset="0"/>
              <a:cs typeface="Segoe UI Semilight" panose="020B0402040204020203" pitchFamily="34" charset="0"/>
            </a:rPr>
            <a:t>Cost / price transparency?</a:t>
          </a:r>
        </a:p>
      </dsp:txBody>
      <dsp:txXfrm>
        <a:off x="2124064" y="728191"/>
        <a:ext cx="1860500" cy="2656511"/>
      </dsp:txXfrm>
    </dsp:sp>
    <dsp:sp modelId="{F495B580-732D-424C-ACAA-B790CA9BAC74}">
      <dsp:nvSpPr>
        <dsp:cNvPr id="0" name=""/>
        <dsp:cNvSpPr/>
      </dsp:nvSpPr>
      <dsp:spPr>
        <a:xfrm>
          <a:off x="4245035" y="272897"/>
          <a:ext cx="1860500" cy="45529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Implementation Tactics</a:t>
          </a:r>
        </a:p>
      </dsp:txBody>
      <dsp:txXfrm>
        <a:off x="4245035" y="272897"/>
        <a:ext cx="1860500" cy="455293"/>
      </dsp:txXfrm>
    </dsp:sp>
    <dsp:sp modelId="{59E358CA-3512-459E-8E42-C59B2137A394}">
      <dsp:nvSpPr>
        <dsp:cNvPr id="0" name=""/>
        <dsp:cNvSpPr/>
      </dsp:nvSpPr>
      <dsp:spPr>
        <a:xfrm>
          <a:off x="4245035" y="728191"/>
          <a:ext cx="1860500" cy="265651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What JTBDs or PTBSs are being targeted for content creation or distribution?</a:t>
          </a:r>
        </a:p>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Are product development use cases fully aligned with marketing content?</a:t>
          </a:r>
        </a:p>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Have you created journey maps across your buyers, users, and benefiters?</a:t>
          </a:r>
        </a:p>
      </dsp:txBody>
      <dsp:txXfrm>
        <a:off x="4245035" y="728191"/>
        <a:ext cx="1860500" cy="2656511"/>
      </dsp:txXfrm>
    </dsp:sp>
    <dsp:sp modelId="{9A75D2F6-0726-4B66-B74F-C56E40F57264}">
      <dsp:nvSpPr>
        <dsp:cNvPr id="0" name=""/>
        <dsp:cNvSpPr/>
      </dsp:nvSpPr>
      <dsp:spPr>
        <a:xfrm>
          <a:off x="6366005" y="272897"/>
          <a:ext cx="1860500" cy="45529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Facilitating the Business Case</a:t>
          </a:r>
        </a:p>
      </dsp:txBody>
      <dsp:txXfrm>
        <a:off x="6366005" y="272897"/>
        <a:ext cx="1860500" cy="455293"/>
      </dsp:txXfrm>
    </dsp:sp>
    <dsp:sp modelId="{FA22FC35-0717-4E39-ADEC-24AD62D2B39E}">
      <dsp:nvSpPr>
        <dsp:cNvPr id="0" name=""/>
        <dsp:cNvSpPr/>
      </dsp:nvSpPr>
      <dsp:spPr>
        <a:xfrm>
          <a:off x="6366005" y="728191"/>
          <a:ext cx="1860500" cy="265651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Has marketing and sales figured out how customer will pay for our innovations?</a:t>
          </a:r>
        </a:p>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How do we create the business cases that implementers can take to their bosses to get funding and resources?</a:t>
          </a:r>
        </a:p>
        <a:p>
          <a:pPr marL="114300" lvl="1" indent="-114300" algn="l" defTabSz="577850">
            <a:lnSpc>
              <a:spcPct val="90000"/>
            </a:lnSpc>
            <a:spcBef>
              <a:spcPct val="0"/>
            </a:spcBef>
            <a:spcAft>
              <a:spcPct val="15000"/>
            </a:spcAft>
            <a:buChar char="••"/>
          </a:pPr>
          <a:r>
            <a:rPr lang="en-US" sz="1300" kern="1200" dirty="0">
              <a:latin typeface="Segoe UI Semilight" panose="020B0402040204020203" pitchFamily="34" charset="0"/>
              <a:cs typeface="Segoe UI Semilight" panose="020B0402040204020203" pitchFamily="34" charset="0"/>
            </a:rPr>
            <a:t>How do we identify bargaining chips for each decision-maker?</a:t>
          </a:r>
        </a:p>
      </dsp:txBody>
      <dsp:txXfrm>
        <a:off x="6366005" y="728191"/>
        <a:ext cx="1860500" cy="26565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7B8A31-C9FA-48F3-BAE8-AE59679CB887}">
      <dsp:nvSpPr>
        <dsp:cNvPr id="0" name=""/>
        <dsp:cNvSpPr/>
      </dsp:nvSpPr>
      <dsp:spPr>
        <a:xfrm>
          <a:off x="2571" y="166860"/>
          <a:ext cx="2507456" cy="403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a:latin typeface="Segoe UI Semibold" panose="020B0702040204020203" pitchFamily="34" charset="0"/>
              <a:cs typeface="Segoe UI Semibold" panose="020B0702040204020203" pitchFamily="34" charset="0"/>
            </a:rPr>
            <a:t>Direct Payment</a:t>
          </a:r>
        </a:p>
      </dsp:txBody>
      <dsp:txXfrm>
        <a:off x="2571" y="166860"/>
        <a:ext cx="2507456" cy="403200"/>
      </dsp:txXfrm>
    </dsp:sp>
    <dsp:sp modelId="{3742CD64-DEEA-47EE-8318-0652BDF93958}">
      <dsp:nvSpPr>
        <dsp:cNvPr id="0" name=""/>
        <dsp:cNvSpPr/>
      </dsp:nvSpPr>
      <dsp:spPr>
        <a:xfrm>
          <a:off x="2571" y="570060"/>
          <a:ext cx="2507456" cy="292067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Segoe UI Semibold" panose="020B0702040204020203" pitchFamily="34" charset="0"/>
              <a:cs typeface="Segoe UI Semibold" panose="020B0702040204020203" pitchFamily="34" charset="0"/>
            </a:rPr>
            <a:t>Your best option but your customer’s worst option</a:t>
          </a:r>
        </a:p>
        <a:p>
          <a:pPr marL="114300" lvl="1" indent="-114300" algn="l" defTabSz="622300">
            <a:lnSpc>
              <a:spcPct val="90000"/>
            </a:lnSpc>
            <a:spcBef>
              <a:spcPct val="0"/>
            </a:spcBef>
            <a:spcAft>
              <a:spcPct val="15000"/>
            </a:spcAft>
            <a:buChar char="••"/>
          </a:pPr>
          <a:r>
            <a:rPr lang="en-US" sz="1400" kern="1200" dirty="0">
              <a:latin typeface="Segoe UI Light" panose="020B0502040204020203" pitchFamily="34" charset="0"/>
              <a:cs typeface="Segoe UI Light" panose="020B0502040204020203" pitchFamily="34" charset="0"/>
            </a:rPr>
            <a:t>Very few truly new technologies can be directly paid for by providers</a:t>
          </a:r>
        </a:p>
        <a:p>
          <a:pPr marL="114300" lvl="1" indent="-114300" algn="l" defTabSz="622300">
            <a:lnSpc>
              <a:spcPct val="90000"/>
            </a:lnSpc>
            <a:spcBef>
              <a:spcPct val="0"/>
            </a:spcBef>
            <a:spcAft>
              <a:spcPct val="15000"/>
            </a:spcAft>
            <a:buChar char="••"/>
          </a:pPr>
          <a:r>
            <a:rPr lang="en-US" sz="1400" kern="1200" dirty="0">
              <a:latin typeface="Segoe UI Light" panose="020B0502040204020203" pitchFamily="34" charset="0"/>
              <a:cs typeface="Segoe UI Light" panose="020B0502040204020203" pitchFamily="34" charset="0"/>
            </a:rPr>
            <a:t>Limited adoption of ‘traditional’ fee for service reimbursement for next generation technology</a:t>
          </a:r>
        </a:p>
        <a:p>
          <a:pPr marL="114300" lvl="1" indent="-114300" algn="l" defTabSz="622300">
            <a:lnSpc>
              <a:spcPct val="90000"/>
            </a:lnSpc>
            <a:spcBef>
              <a:spcPct val="0"/>
            </a:spcBef>
            <a:spcAft>
              <a:spcPct val="15000"/>
            </a:spcAft>
            <a:buChar char="••"/>
          </a:pPr>
          <a:r>
            <a:rPr lang="en-US" sz="1400" kern="1200" dirty="0">
              <a:latin typeface="Segoe UI Light" panose="020B0502040204020203" pitchFamily="34" charset="0"/>
              <a:cs typeface="Segoe UI Light" panose="020B0502040204020203" pitchFamily="34" charset="0"/>
            </a:rPr>
            <a:t>Insurers paying for tech on behalf of providers is interesting opportunity</a:t>
          </a:r>
        </a:p>
      </dsp:txBody>
      <dsp:txXfrm>
        <a:off x="2571" y="570060"/>
        <a:ext cx="2507456" cy="2920679"/>
      </dsp:txXfrm>
    </dsp:sp>
    <dsp:sp modelId="{B06A7574-D9CF-4A97-85BC-92EB55AEA550}">
      <dsp:nvSpPr>
        <dsp:cNvPr id="0" name=""/>
        <dsp:cNvSpPr/>
      </dsp:nvSpPr>
      <dsp:spPr>
        <a:xfrm>
          <a:off x="2861071" y="166860"/>
          <a:ext cx="2507456" cy="403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a:latin typeface="Segoe UI Semibold" panose="020B0702040204020203" pitchFamily="34" charset="0"/>
              <a:cs typeface="Segoe UI Semibold" panose="020B0702040204020203" pitchFamily="34" charset="0"/>
            </a:rPr>
            <a:t>Direct Reimbursement</a:t>
          </a:r>
        </a:p>
      </dsp:txBody>
      <dsp:txXfrm>
        <a:off x="2861071" y="166860"/>
        <a:ext cx="2507456" cy="403200"/>
      </dsp:txXfrm>
    </dsp:sp>
    <dsp:sp modelId="{72E98E2A-4F7C-4D25-A082-380DFB33D8C3}">
      <dsp:nvSpPr>
        <dsp:cNvPr id="0" name=""/>
        <dsp:cNvSpPr/>
      </dsp:nvSpPr>
      <dsp:spPr>
        <a:xfrm>
          <a:off x="2861071" y="570060"/>
          <a:ext cx="2507456" cy="292067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Segoe UI Semibold" panose="020B0702040204020203" pitchFamily="34" charset="0"/>
              <a:cs typeface="Segoe UI Semibold" panose="020B0702040204020203" pitchFamily="34" charset="0"/>
            </a:rPr>
            <a:t>Second best option for you, equally good for your customer</a:t>
          </a:r>
        </a:p>
        <a:p>
          <a:pPr marL="114300" lvl="1" indent="-114300" algn="l" defTabSz="622300">
            <a:lnSpc>
              <a:spcPct val="90000"/>
            </a:lnSpc>
            <a:spcBef>
              <a:spcPct val="0"/>
            </a:spcBef>
            <a:spcAft>
              <a:spcPct val="15000"/>
            </a:spcAft>
            <a:buChar char="••"/>
          </a:pPr>
          <a:r>
            <a:rPr lang="en-US" sz="1400" kern="1200" dirty="0">
              <a:latin typeface="Segoe UI Light" panose="020B0502040204020203" pitchFamily="34" charset="0"/>
              <a:cs typeface="Segoe UI Light" panose="020B0502040204020203" pitchFamily="34" charset="0"/>
            </a:rPr>
            <a:t>Improvements in technology are outpacing payer adoption</a:t>
          </a:r>
        </a:p>
        <a:p>
          <a:pPr marL="114300" lvl="1" indent="-114300" algn="l" defTabSz="622300">
            <a:lnSpc>
              <a:spcPct val="90000"/>
            </a:lnSpc>
            <a:spcBef>
              <a:spcPct val="0"/>
            </a:spcBef>
            <a:spcAft>
              <a:spcPct val="15000"/>
            </a:spcAft>
            <a:buChar char="••"/>
          </a:pPr>
          <a:r>
            <a:rPr lang="en-US" sz="1400" kern="1200" dirty="0">
              <a:latin typeface="Segoe UI Light" panose="020B0502040204020203" pitchFamily="34" charset="0"/>
              <a:cs typeface="Segoe UI Light" panose="020B0502040204020203" pitchFamily="34" charset="0"/>
            </a:rPr>
            <a:t>Reimbursement will come but its time consuming and difficult</a:t>
          </a:r>
        </a:p>
      </dsp:txBody>
      <dsp:txXfrm>
        <a:off x="2861071" y="570060"/>
        <a:ext cx="2507456" cy="2920679"/>
      </dsp:txXfrm>
    </dsp:sp>
    <dsp:sp modelId="{46BCFD8D-8871-4AF8-8F83-BD4E766A7881}">
      <dsp:nvSpPr>
        <dsp:cNvPr id="0" name=""/>
        <dsp:cNvSpPr/>
      </dsp:nvSpPr>
      <dsp:spPr>
        <a:xfrm>
          <a:off x="5719571" y="166860"/>
          <a:ext cx="2507456" cy="403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a:latin typeface="Segoe UI Semibold" panose="020B0702040204020203" pitchFamily="34" charset="0"/>
              <a:cs typeface="Segoe UI Semibold" panose="020B0702040204020203" pitchFamily="34" charset="0"/>
            </a:rPr>
            <a:t>Indirect Reimbursement</a:t>
          </a:r>
        </a:p>
      </dsp:txBody>
      <dsp:txXfrm>
        <a:off x="5719571" y="166860"/>
        <a:ext cx="2507456" cy="403200"/>
      </dsp:txXfrm>
    </dsp:sp>
    <dsp:sp modelId="{0E8320C7-C16A-4EAB-BE5F-D178158AED8D}">
      <dsp:nvSpPr>
        <dsp:cNvPr id="0" name=""/>
        <dsp:cNvSpPr/>
      </dsp:nvSpPr>
      <dsp:spPr>
        <a:xfrm>
          <a:off x="5719571" y="570060"/>
          <a:ext cx="2507456" cy="292067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Segoe UI Semibold" panose="020B0702040204020203" pitchFamily="34" charset="0"/>
              <a:cs typeface="Segoe UI Semibold" panose="020B0702040204020203" pitchFamily="34" charset="0"/>
            </a:rPr>
            <a:t>Emerging option for you and your customer</a:t>
          </a:r>
        </a:p>
        <a:p>
          <a:pPr marL="114300" lvl="1" indent="-114300" algn="l" defTabSz="622300">
            <a:lnSpc>
              <a:spcPct val="90000"/>
            </a:lnSpc>
            <a:spcBef>
              <a:spcPct val="0"/>
            </a:spcBef>
            <a:spcAft>
              <a:spcPct val="15000"/>
            </a:spcAft>
            <a:buChar char="••"/>
          </a:pPr>
          <a:r>
            <a:rPr lang="en-US" sz="1400" kern="1200" dirty="0">
              <a:latin typeface="Segoe UI Light" panose="020B0502040204020203" pitchFamily="34" charset="0"/>
              <a:cs typeface="Segoe UI Light" panose="020B0502040204020203" pitchFamily="34" charset="0"/>
            </a:rPr>
            <a:t>Payer requirements for improved quality and efficiency are creating indirect incentives to adopt innovative solutions</a:t>
          </a:r>
        </a:p>
        <a:p>
          <a:pPr marL="114300" lvl="1" indent="-114300" algn="l" defTabSz="622300">
            <a:lnSpc>
              <a:spcPct val="90000"/>
            </a:lnSpc>
            <a:spcBef>
              <a:spcPct val="0"/>
            </a:spcBef>
            <a:spcAft>
              <a:spcPct val="15000"/>
            </a:spcAft>
            <a:buChar char="••"/>
          </a:pPr>
          <a:r>
            <a:rPr lang="en-US" sz="1400" kern="1200" dirty="0">
              <a:latin typeface="Segoe UI Light" panose="020B0502040204020203" pitchFamily="34" charset="0"/>
              <a:cs typeface="Segoe UI Light" panose="020B0502040204020203" pitchFamily="34" charset="0"/>
            </a:rPr>
            <a:t>Solutions targeting new value-based reimbursement incentives are highly useful to medical providers</a:t>
          </a:r>
        </a:p>
      </dsp:txBody>
      <dsp:txXfrm>
        <a:off x="5719571" y="570060"/>
        <a:ext cx="2507456" cy="29206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1A14F-DA45-4887-9121-2AE5C4734BB4}">
      <dsp:nvSpPr>
        <dsp:cNvPr id="0" name=""/>
        <dsp:cNvSpPr/>
      </dsp:nvSpPr>
      <dsp:spPr>
        <a:xfrm>
          <a:off x="0" y="29170"/>
          <a:ext cx="2464593" cy="1478756"/>
        </a:xfrm>
        <a:prstGeom prst="rect">
          <a:avLst/>
        </a:prstGeom>
        <a:solidFill>
          <a:schemeClr val="bg2">
            <a:lumMod val="10000"/>
            <a:alpha val="50000"/>
          </a:schemeClr>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Do no harm, safety first, and reliability effect on standard of care</a:t>
          </a:r>
        </a:p>
      </dsp:txBody>
      <dsp:txXfrm>
        <a:off x="0" y="29170"/>
        <a:ext cx="2464593" cy="1478756"/>
      </dsp:txXfrm>
    </dsp:sp>
    <dsp:sp modelId="{726FC57D-C4E9-45CA-B73E-17E0CCB014A5}">
      <dsp:nvSpPr>
        <dsp:cNvPr id="0" name=""/>
        <dsp:cNvSpPr/>
      </dsp:nvSpPr>
      <dsp:spPr>
        <a:xfrm>
          <a:off x="2711053" y="29170"/>
          <a:ext cx="2464593" cy="1478756"/>
        </a:xfrm>
        <a:prstGeom prst="rect">
          <a:avLst/>
        </a:prstGeom>
        <a:solidFill>
          <a:schemeClr val="bg2">
            <a:lumMod val="10000"/>
            <a:alpha val="50000"/>
          </a:schemeClr>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Statutory cruft &amp; regulatory burdens increase over time</a:t>
          </a:r>
        </a:p>
      </dsp:txBody>
      <dsp:txXfrm>
        <a:off x="2711053" y="29170"/>
        <a:ext cx="2464593" cy="1478756"/>
      </dsp:txXfrm>
    </dsp:sp>
    <dsp:sp modelId="{035BBE06-FBE7-4FAB-A593-1A986E5E2815}">
      <dsp:nvSpPr>
        <dsp:cNvPr id="0" name=""/>
        <dsp:cNvSpPr/>
      </dsp:nvSpPr>
      <dsp:spPr>
        <a:xfrm>
          <a:off x="5422106" y="29170"/>
          <a:ext cx="2464593" cy="1478756"/>
        </a:xfrm>
        <a:prstGeom prst="rect">
          <a:avLst/>
        </a:prstGeom>
        <a:solidFill>
          <a:schemeClr val="bg2">
            <a:lumMod val="10000"/>
            <a:alpha val="50000"/>
          </a:schemeClr>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Government as dominant purchaser</a:t>
          </a:r>
        </a:p>
      </dsp:txBody>
      <dsp:txXfrm>
        <a:off x="5422106" y="29170"/>
        <a:ext cx="2464593" cy="1478756"/>
      </dsp:txXfrm>
    </dsp:sp>
    <dsp:sp modelId="{AA20723E-AD1A-44B6-A79E-027A313B6CC4}">
      <dsp:nvSpPr>
        <dsp:cNvPr id="0" name=""/>
        <dsp:cNvSpPr/>
      </dsp:nvSpPr>
      <dsp:spPr>
        <a:xfrm>
          <a:off x="0" y="1754385"/>
          <a:ext cx="2464593" cy="1478756"/>
        </a:xfrm>
        <a:prstGeom prst="rect">
          <a:avLst/>
        </a:prstGeom>
        <a:solidFill>
          <a:schemeClr val="bg2">
            <a:lumMod val="10000"/>
            <a:alpha val="50000"/>
          </a:schemeClr>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Outcomes based payments intermediation &amp; pricing pressure</a:t>
          </a:r>
        </a:p>
      </dsp:txBody>
      <dsp:txXfrm>
        <a:off x="0" y="1754385"/>
        <a:ext cx="2464593" cy="1478756"/>
      </dsp:txXfrm>
    </dsp:sp>
    <dsp:sp modelId="{40C77795-8C94-4447-A2C0-957F291907D1}">
      <dsp:nvSpPr>
        <dsp:cNvPr id="0" name=""/>
        <dsp:cNvSpPr/>
      </dsp:nvSpPr>
      <dsp:spPr>
        <a:xfrm>
          <a:off x="2711053" y="1754385"/>
          <a:ext cx="2464593" cy="1478756"/>
        </a:xfrm>
        <a:prstGeom prst="rect">
          <a:avLst/>
        </a:prstGeom>
        <a:solidFill>
          <a:schemeClr val="bg2">
            <a:lumMod val="10000"/>
            <a:alpha val="50000"/>
          </a:schemeClr>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Eminence &amp; consensus driven decisions as collaboration increases</a:t>
          </a:r>
        </a:p>
      </dsp:txBody>
      <dsp:txXfrm>
        <a:off x="2711053" y="1754385"/>
        <a:ext cx="2464593" cy="1478756"/>
      </dsp:txXfrm>
    </dsp:sp>
    <dsp:sp modelId="{AA527161-55A8-4FAF-9620-8FEB1C21E781}">
      <dsp:nvSpPr>
        <dsp:cNvPr id="0" name=""/>
        <dsp:cNvSpPr/>
      </dsp:nvSpPr>
      <dsp:spPr>
        <a:xfrm>
          <a:off x="5422106" y="1754385"/>
          <a:ext cx="2464593" cy="1478756"/>
        </a:xfrm>
        <a:prstGeom prst="rect">
          <a:avLst/>
        </a:prstGeom>
        <a:solidFill>
          <a:schemeClr val="bg2">
            <a:lumMod val="10000"/>
            <a:alpha val="50000"/>
          </a:schemeClr>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Increased use of alternate sites of care</a:t>
          </a:r>
        </a:p>
      </dsp:txBody>
      <dsp:txXfrm>
        <a:off x="5422106" y="1754385"/>
        <a:ext cx="2464593" cy="147875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C9A843-00A1-4428-9A7F-33C54D88E32C}">
      <dsp:nvSpPr>
        <dsp:cNvPr id="0" name=""/>
        <dsp:cNvSpPr/>
      </dsp:nvSpPr>
      <dsp:spPr>
        <a:xfrm>
          <a:off x="0" y="157162"/>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Segoe UI Light" pitchFamily="34" charset="0"/>
            </a:rPr>
            <a:t>Why is cost per patient per procedure / treatment going up?</a:t>
          </a:r>
        </a:p>
      </dsp:txBody>
      <dsp:txXfrm>
        <a:off x="0" y="157162"/>
        <a:ext cx="2571749" cy="1543050"/>
      </dsp:txXfrm>
    </dsp:sp>
    <dsp:sp modelId="{FE69F3B6-A00E-4FD9-BCE9-A5AC3116CC1B}">
      <dsp:nvSpPr>
        <dsp:cNvPr id="0" name=""/>
        <dsp:cNvSpPr/>
      </dsp:nvSpPr>
      <dsp:spPr>
        <a:xfrm>
          <a:off x="2828925" y="157162"/>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Segoe UI Light" pitchFamily="34" charset="0"/>
            </a:rPr>
            <a:t>Why is cost for same procedure / treatment plan highly variable?</a:t>
          </a:r>
        </a:p>
      </dsp:txBody>
      <dsp:txXfrm>
        <a:off x="2828925" y="157162"/>
        <a:ext cx="2571749" cy="1543050"/>
      </dsp:txXfrm>
    </dsp:sp>
    <dsp:sp modelId="{6F7267A0-CC25-4757-BA64-470DA2E71636}">
      <dsp:nvSpPr>
        <dsp:cNvPr id="0" name=""/>
        <dsp:cNvSpPr/>
      </dsp:nvSpPr>
      <dsp:spPr>
        <a:xfrm>
          <a:off x="5657849" y="157162"/>
          <a:ext cx="2571749" cy="15430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Segoe UI Light" pitchFamily="34" charset="0"/>
            </a:rPr>
            <a:t>How do we compare drug efficacy across patient populations?</a:t>
          </a:r>
        </a:p>
      </dsp:txBody>
      <dsp:txXfrm>
        <a:off x="5657849" y="157162"/>
        <a:ext cx="2571749" cy="1543050"/>
      </dsp:txXfrm>
    </dsp:sp>
    <dsp:sp modelId="{DBB5E19F-B814-41C5-A3A4-21F32A09988C}">
      <dsp:nvSpPr>
        <dsp:cNvPr id="0" name=""/>
        <dsp:cNvSpPr/>
      </dsp:nvSpPr>
      <dsp:spPr>
        <a:xfrm>
          <a:off x="0" y="1957387"/>
          <a:ext cx="2571749" cy="15430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Segoe UI Light" pitchFamily="34" charset="0"/>
            </a:rPr>
            <a:t>How do we compare health treatment effectiveness across patients?</a:t>
          </a:r>
        </a:p>
      </dsp:txBody>
      <dsp:txXfrm>
        <a:off x="0" y="1957387"/>
        <a:ext cx="2571749" cy="1543050"/>
      </dsp:txXfrm>
    </dsp:sp>
    <dsp:sp modelId="{F226B579-5C93-4BF5-B0A9-201ACC3E42CB}">
      <dsp:nvSpPr>
        <dsp:cNvPr id="0" name=""/>
        <dsp:cNvSpPr/>
      </dsp:nvSpPr>
      <dsp:spPr>
        <a:xfrm>
          <a:off x="2828925" y="1957387"/>
          <a:ext cx="2571749" cy="154305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Segoe UI Light" pitchFamily="34" charset="0"/>
            </a:rPr>
            <a:t>Is variability in fees and treatments leading to more fraud?</a:t>
          </a:r>
        </a:p>
      </dsp:txBody>
      <dsp:txXfrm>
        <a:off x="2828925" y="1957387"/>
        <a:ext cx="2571749" cy="1543050"/>
      </dsp:txXfrm>
    </dsp:sp>
    <dsp:sp modelId="{785690A4-378C-46F2-94C6-CF1A1FC5F985}">
      <dsp:nvSpPr>
        <dsp:cNvPr id="0" name=""/>
        <dsp:cNvSpPr/>
      </dsp:nvSpPr>
      <dsp:spPr>
        <a:xfrm>
          <a:off x="5657849" y="1957387"/>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Segoe UI Light" pitchFamily="34" charset="0"/>
            </a:rPr>
            <a:t>How many medical errors are caused by lack of visibility of entire patient record?</a:t>
          </a:r>
        </a:p>
      </dsp:txBody>
      <dsp:txXfrm>
        <a:off x="5657849" y="1957387"/>
        <a:ext cx="2571749" cy="15430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C9A843-00A1-4428-9A7F-33C54D88E32C}">
      <dsp:nvSpPr>
        <dsp:cNvPr id="0" name=""/>
        <dsp:cNvSpPr/>
      </dsp:nvSpPr>
      <dsp:spPr>
        <a:xfrm>
          <a:off x="183839" y="446"/>
          <a:ext cx="1828353" cy="109701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Light" pitchFamily="34" charset="0"/>
            </a:rPr>
            <a:t>Coordinate care for high risk patients?</a:t>
          </a:r>
        </a:p>
      </dsp:txBody>
      <dsp:txXfrm>
        <a:off x="183839" y="446"/>
        <a:ext cx="1828353" cy="1097012"/>
      </dsp:txXfrm>
    </dsp:sp>
    <dsp:sp modelId="{FE69F3B6-A00E-4FD9-BCE9-A5AC3116CC1B}">
      <dsp:nvSpPr>
        <dsp:cNvPr id="0" name=""/>
        <dsp:cNvSpPr/>
      </dsp:nvSpPr>
      <dsp:spPr>
        <a:xfrm>
          <a:off x="2195028" y="446"/>
          <a:ext cx="1828353" cy="109701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Light" pitchFamily="34" charset="0"/>
            </a:rPr>
            <a:t>Increase capacity to take care of more patients?</a:t>
          </a:r>
        </a:p>
      </dsp:txBody>
      <dsp:txXfrm>
        <a:off x="2195028" y="446"/>
        <a:ext cx="1828353" cy="1097012"/>
      </dsp:txXfrm>
    </dsp:sp>
    <dsp:sp modelId="{6F7267A0-CC25-4757-BA64-470DA2E71636}">
      <dsp:nvSpPr>
        <dsp:cNvPr id="0" name=""/>
        <dsp:cNvSpPr/>
      </dsp:nvSpPr>
      <dsp:spPr>
        <a:xfrm>
          <a:off x="4206217" y="446"/>
          <a:ext cx="1828353" cy="109701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Light" pitchFamily="34" charset="0"/>
            </a:rPr>
            <a:t>Redesign their workforce for value based care?</a:t>
          </a:r>
        </a:p>
      </dsp:txBody>
      <dsp:txXfrm>
        <a:off x="4206217" y="446"/>
        <a:ext cx="1828353" cy="1097012"/>
      </dsp:txXfrm>
    </dsp:sp>
    <dsp:sp modelId="{DBB5E19F-B814-41C5-A3A4-21F32A09988C}">
      <dsp:nvSpPr>
        <dsp:cNvPr id="0" name=""/>
        <dsp:cNvSpPr/>
      </dsp:nvSpPr>
      <dsp:spPr>
        <a:xfrm>
          <a:off x="6217406" y="446"/>
          <a:ext cx="1828353" cy="109701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Light" pitchFamily="34" charset="0"/>
            </a:rPr>
            <a:t>Keep patients from being referred outside their system?</a:t>
          </a:r>
        </a:p>
      </dsp:txBody>
      <dsp:txXfrm>
        <a:off x="6217406" y="446"/>
        <a:ext cx="1828353" cy="1097012"/>
      </dsp:txXfrm>
    </dsp:sp>
    <dsp:sp modelId="{F226B579-5C93-4BF5-B0A9-201ACC3E42CB}">
      <dsp:nvSpPr>
        <dsp:cNvPr id="0" name=""/>
        <dsp:cNvSpPr/>
      </dsp:nvSpPr>
      <dsp:spPr>
        <a:xfrm>
          <a:off x="183839" y="1280293"/>
          <a:ext cx="1828353" cy="109701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Light" pitchFamily="34" charset="0"/>
            </a:rPr>
            <a:t>Acquire new patients?</a:t>
          </a:r>
        </a:p>
      </dsp:txBody>
      <dsp:txXfrm>
        <a:off x="183839" y="1280293"/>
        <a:ext cx="1828353" cy="1097012"/>
      </dsp:txXfrm>
    </dsp:sp>
    <dsp:sp modelId="{785690A4-378C-46F2-94C6-CF1A1FC5F985}">
      <dsp:nvSpPr>
        <dsp:cNvPr id="0" name=""/>
        <dsp:cNvSpPr/>
      </dsp:nvSpPr>
      <dsp:spPr>
        <a:xfrm>
          <a:off x="2195028" y="1280293"/>
          <a:ext cx="1828353" cy="109701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Light" pitchFamily="34" charset="0"/>
            </a:rPr>
            <a:t>Increase clinician productivity?</a:t>
          </a:r>
        </a:p>
      </dsp:txBody>
      <dsp:txXfrm>
        <a:off x="2195028" y="1280293"/>
        <a:ext cx="1828353" cy="1097012"/>
      </dsp:txXfrm>
    </dsp:sp>
    <dsp:sp modelId="{0DD41C01-2E7E-4BE5-88D0-232A17C02054}">
      <dsp:nvSpPr>
        <dsp:cNvPr id="0" name=""/>
        <dsp:cNvSpPr/>
      </dsp:nvSpPr>
      <dsp:spPr>
        <a:xfrm>
          <a:off x="4206217" y="1280293"/>
          <a:ext cx="1828353" cy="109701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Light" pitchFamily="34" charset="0"/>
            </a:rPr>
            <a:t>Reduce care variance?</a:t>
          </a:r>
        </a:p>
      </dsp:txBody>
      <dsp:txXfrm>
        <a:off x="4206217" y="1280293"/>
        <a:ext cx="1828353" cy="1097012"/>
      </dsp:txXfrm>
    </dsp:sp>
    <dsp:sp modelId="{71CF6678-C95B-425B-9AB3-948403D94647}">
      <dsp:nvSpPr>
        <dsp:cNvPr id="0" name=""/>
        <dsp:cNvSpPr/>
      </dsp:nvSpPr>
      <dsp:spPr>
        <a:xfrm>
          <a:off x="6217406" y="1280293"/>
          <a:ext cx="1828353" cy="109701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Light" pitchFamily="34" charset="0"/>
            </a:rPr>
            <a:t>Enhance preventative services?</a:t>
          </a:r>
        </a:p>
      </dsp:txBody>
      <dsp:txXfrm>
        <a:off x="6217406" y="1280293"/>
        <a:ext cx="1828353" cy="1097012"/>
      </dsp:txXfrm>
    </dsp:sp>
    <dsp:sp modelId="{616A83CF-ACEC-4CB4-A81C-C669B17ABA60}">
      <dsp:nvSpPr>
        <dsp:cNvPr id="0" name=""/>
        <dsp:cNvSpPr/>
      </dsp:nvSpPr>
      <dsp:spPr>
        <a:xfrm>
          <a:off x="3200623" y="2560141"/>
          <a:ext cx="1828353" cy="109701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Light" pitchFamily="34" charset="0"/>
            </a:rPr>
            <a:t>Reduce readmissions?</a:t>
          </a:r>
        </a:p>
      </dsp:txBody>
      <dsp:txXfrm>
        <a:off x="3200623" y="2560141"/>
        <a:ext cx="1828353" cy="10970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085E80-4F07-4A6D-AAF1-B13B00D6C049}">
      <dsp:nvSpPr>
        <dsp:cNvPr id="0" name=""/>
        <dsp:cNvSpPr/>
      </dsp:nvSpPr>
      <dsp:spPr>
        <a:xfrm>
          <a:off x="0" y="157162"/>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Segoe UI Light" pitchFamily="34" charset="0"/>
              <a:cs typeface="Segoe UI Light" pitchFamily="34" charset="0"/>
            </a:rPr>
            <a:t>Increase topline revenue</a:t>
          </a:r>
        </a:p>
      </dsp:txBody>
      <dsp:txXfrm>
        <a:off x="0" y="157162"/>
        <a:ext cx="2571749" cy="1543050"/>
      </dsp:txXfrm>
    </dsp:sp>
    <dsp:sp modelId="{C4AB364E-E29D-4E3B-A3DA-879B100039B6}">
      <dsp:nvSpPr>
        <dsp:cNvPr id="0" name=""/>
        <dsp:cNvSpPr/>
      </dsp:nvSpPr>
      <dsp:spPr>
        <a:xfrm>
          <a:off x="2828925" y="157162"/>
          <a:ext cx="2571749" cy="1543050"/>
        </a:xfrm>
        <a:prstGeom prst="rect">
          <a:avLst/>
        </a:prstGeom>
        <a:gradFill rotWithShape="0">
          <a:gsLst>
            <a:gs pos="0">
              <a:schemeClr val="accent2">
                <a:hueOff val="1296557"/>
                <a:satOff val="4951"/>
                <a:lumOff val="0"/>
                <a:alphaOff val="0"/>
                <a:shade val="51000"/>
                <a:satMod val="130000"/>
              </a:schemeClr>
            </a:gs>
            <a:gs pos="80000">
              <a:schemeClr val="accent2">
                <a:hueOff val="1296557"/>
                <a:satOff val="4951"/>
                <a:lumOff val="0"/>
                <a:alphaOff val="0"/>
                <a:shade val="93000"/>
                <a:satMod val="130000"/>
              </a:schemeClr>
            </a:gs>
            <a:gs pos="100000">
              <a:schemeClr val="accent2">
                <a:hueOff val="1296557"/>
                <a:satOff val="4951"/>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Segoe UI Light" pitchFamily="34" charset="0"/>
              <a:cs typeface="Segoe UI Light" pitchFamily="34" charset="0"/>
            </a:rPr>
            <a:t>Maintain or enhance clinical or admin services</a:t>
          </a:r>
        </a:p>
      </dsp:txBody>
      <dsp:txXfrm>
        <a:off x="2828925" y="157162"/>
        <a:ext cx="2571749" cy="1543050"/>
      </dsp:txXfrm>
    </dsp:sp>
    <dsp:sp modelId="{07B799E3-C3D5-438C-A378-DF687F6E38AC}">
      <dsp:nvSpPr>
        <dsp:cNvPr id="0" name=""/>
        <dsp:cNvSpPr/>
      </dsp:nvSpPr>
      <dsp:spPr>
        <a:xfrm>
          <a:off x="5657849" y="157162"/>
          <a:ext cx="2571749" cy="1543050"/>
        </a:xfrm>
        <a:prstGeom prst="rect">
          <a:avLst/>
        </a:prstGeom>
        <a:gradFill rotWithShape="0">
          <a:gsLst>
            <a:gs pos="0">
              <a:schemeClr val="accent2">
                <a:hueOff val="2593115"/>
                <a:satOff val="9901"/>
                <a:lumOff val="0"/>
                <a:alphaOff val="0"/>
                <a:shade val="51000"/>
                <a:satMod val="130000"/>
              </a:schemeClr>
            </a:gs>
            <a:gs pos="80000">
              <a:schemeClr val="accent2">
                <a:hueOff val="2593115"/>
                <a:satOff val="9901"/>
                <a:lumOff val="0"/>
                <a:alphaOff val="0"/>
                <a:shade val="93000"/>
                <a:satMod val="130000"/>
              </a:schemeClr>
            </a:gs>
            <a:gs pos="100000">
              <a:schemeClr val="accent2">
                <a:hueOff val="2593115"/>
                <a:satOff val="9901"/>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Segoe UI Light" pitchFamily="34" charset="0"/>
              <a:cs typeface="Segoe UI Light" pitchFamily="34" charset="0"/>
            </a:rPr>
            <a:t>Protect margins</a:t>
          </a:r>
        </a:p>
      </dsp:txBody>
      <dsp:txXfrm>
        <a:off x="5657849" y="157162"/>
        <a:ext cx="2571749" cy="1543050"/>
      </dsp:txXfrm>
    </dsp:sp>
    <dsp:sp modelId="{B29D4A14-40ED-4E1E-BF64-7943B035F176}">
      <dsp:nvSpPr>
        <dsp:cNvPr id="0" name=""/>
        <dsp:cNvSpPr/>
      </dsp:nvSpPr>
      <dsp:spPr>
        <a:xfrm>
          <a:off x="0" y="1957387"/>
          <a:ext cx="2571749" cy="1543050"/>
        </a:xfrm>
        <a:prstGeom prst="rect">
          <a:avLst/>
        </a:prstGeom>
        <a:gradFill rotWithShape="0">
          <a:gsLst>
            <a:gs pos="0">
              <a:schemeClr val="accent2">
                <a:hueOff val="3889672"/>
                <a:satOff val="14852"/>
                <a:lumOff val="0"/>
                <a:alphaOff val="0"/>
                <a:shade val="51000"/>
                <a:satMod val="130000"/>
              </a:schemeClr>
            </a:gs>
            <a:gs pos="80000">
              <a:schemeClr val="accent2">
                <a:hueOff val="3889672"/>
                <a:satOff val="14852"/>
                <a:lumOff val="0"/>
                <a:alphaOff val="0"/>
                <a:shade val="93000"/>
                <a:satMod val="130000"/>
              </a:schemeClr>
            </a:gs>
            <a:gs pos="100000">
              <a:schemeClr val="accent2">
                <a:hueOff val="3889672"/>
                <a:satOff val="14852"/>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Segoe UI Light" pitchFamily="34" charset="0"/>
              <a:cs typeface="Segoe UI Light" pitchFamily="34" charset="0"/>
            </a:rPr>
            <a:t>Attract new patients or retain existing ones</a:t>
          </a:r>
        </a:p>
      </dsp:txBody>
      <dsp:txXfrm>
        <a:off x="0" y="1957387"/>
        <a:ext cx="2571749" cy="1543050"/>
      </dsp:txXfrm>
    </dsp:sp>
    <dsp:sp modelId="{3641C892-ED11-4F82-B800-673B01EF4CB1}">
      <dsp:nvSpPr>
        <dsp:cNvPr id="0" name=""/>
        <dsp:cNvSpPr/>
      </dsp:nvSpPr>
      <dsp:spPr>
        <a:xfrm>
          <a:off x="2828925" y="1957387"/>
          <a:ext cx="2571749" cy="1543050"/>
        </a:xfrm>
        <a:prstGeom prst="rect">
          <a:avLst/>
        </a:prstGeom>
        <a:gradFill rotWithShape="0">
          <a:gsLst>
            <a:gs pos="0">
              <a:schemeClr val="accent2">
                <a:hueOff val="5186229"/>
                <a:satOff val="19802"/>
                <a:lumOff val="0"/>
                <a:alphaOff val="0"/>
                <a:shade val="51000"/>
                <a:satMod val="130000"/>
              </a:schemeClr>
            </a:gs>
            <a:gs pos="80000">
              <a:schemeClr val="accent2">
                <a:hueOff val="5186229"/>
                <a:satOff val="19802"/>
                <a:lumOff val="0"/>
                <a:alphaOff val="0"/>
                <a:shade val="93000"/>
                <a:satMod val="130000"/>
              </a:schemeClr>
            </a:gs>
            <a:gs pos="100000">
              <a:schemeClr val="accent2">
                <a:hueOff val="5186229"/>
                <a:satOff val="19802"/>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Segoe UI Light" pitchFamily="34" charset="0"/>
              <a:cs typeface="Segoe UI Light" pitchFamily="34" charset="0"/>
            </a:rPr>
            <a:t>Increase staff productivity</a:t>
          </a:r>
        </a:p>
      </dsp:txBody>
      <dsp:txXfrm>
        <a:off x="2828925" y="1957387"/>
        <a:ext cx="2571749" cy="1543050"/>
      </dsp:txXfrm>
    </dsp:sp>
    <dsp:sp modelId="{DE0A249E-6CF1-4832-B069-AEC54DA14A3E}">
      <dsp:nvSpPr>
        <dsp:cNvPr id="0" name=""/>
        <dsp:cNvSpPr/>
      </dsp:nvSpPr>
      <dsp:spPr>
        <a:xfrm>
          <a:off x="5657849" y="1957387"/>
          <a:ext cx="2571749" cy="1543050"/>
        </a:xfrm>
        <a:prstGeom prst="rect">
          <a:avLst/>
        </a:prstGeom>
        <a:gradFill rotWithShape="0">
          <a:gsLst>
            <a:gs pos="0">
              <a:schemeClr val="accent2">
                <a:hueOff val="6482786"/>
                <a:satOff val="24753"/>
                <a:lumOff val="0"/>
                <a:alphaOff val="0"/>
                <a:shade val="51000"/>
                <a:satMod val="130000"/>
              </a:schemeClr>
            </a:gs>
            <a:gs pos="80000">
              <a:schemeClr val="accent2">
                <a:hueOff val="6482786"/>
                <a:satOff val="24753"/>
                <a:lumOff val="0"/>
                <a:alphaOff val="0"/>
                <a:shade val="93000"/>
                <a:satMod val="130000"/>
              </a:schemeClr>
            </a:gs>
            <a:gs pos="100000">
              <a:schemeClr val="accent2">
                <a:hueOff val="6482786"/>
                <a:satOff val="2475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i="1" kern="1200" dirty="0">
              <a:latin typeface="Segoe UI Light" pitchFamily="34" charset="0"/>
              <a:cs typeface="Segoe UI Light" pitchFamily="34" charset="0"/>
            </a:rPr>
            <a:t>What’s your reason?</a:t>
          </a:r>
        </a:p>
      </dsp:txBody>
      <dsp:txXfrm>
        <a:off x="5657849" y="1957387"/>
        <a:ext cx="2571749" cy="154305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C9985F-9928-448A-9587-61B266DDB75B}">
      <dsp:nvSpPr>
        <dsp:cNvPr id="0" name=""/>
        <dsp:cNvSpPr/>
      </dsp:nvSpPr>
      <dsp:spPr>
        <a:xfrm>
          <a:off x="3616" y="563820"/>
          <a:ext cx="1581224" cy="9487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Segoe UI Light" panose="020B0502040204020203" pitchFamily="34" charset="0"/>
              <a:cs typeface="Segoe UI Light" panose="020B0502040204020203" pitchFamily="34" charset="0"/>
            </a:rPr>
            <a:t>Analyze high cost, high impact targets (not necessarily by looking at demographics)</a:t>
          </a:r>
        </a:p>
      </dsp:txBody>
      <dsp:txXfrm>
        <a:off x="3616" y="563820"/>
        <a:ext cx="1581224" cy="948734"/>
      </dsp:txXfrm>
    </dsp:sp>
    <dsp:sp modelId="{4BAE808E-AA8E-4127-93AA-CA7225B1D700}">
      <dsp:nvSpPr>
        <dsp:cNvPr id="0" name=""/>
        <dsp:cNvSpPr/>
      </dsp:nvSpPr>
      <dsp:spPr>
        <a:xfrm>
          <a:off x="1723988" y="842115"/>
          <a:ext cx="335219" cy="3921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Segoe UI Light" panose="020B0502040204020203" pitchFamily="34" charset="0"/>
            <a:cs typeface="Segoe UI Light" panose="020B0502040204020203" pitchFamily="34" charset="0"/>
          </a:endParaRPr>
        </a:p>
      </dsp:txBody>
      <dsp:txXfrm>
        <a:off x="1723988" y="842115"/>
        <a:ext cx="335219" cy="392143"/>
      </dsp:txXfrm>
    </dsp:sp>
    <dsp:sp modelId="{D7BBD070-56EA-404D-A789-3B4F4DAC2C29}">
      <dsp:nvSpPr>
        <dsp:cNvPr id="0" name=""/>
        <dsp:cNvSpPr/>
      </dsp:nvSpPr>
      <dsp:spPr>
        <a:xfrm>
          <a:off x="2217330" y="563820"/>
          <a:ext cx="1581224" cy="9487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Segoe UI Light" panose="020B0502040204020203" pitchFamily="34" charset="0"/>
              <a:cs typeface="Segoe UI Light" panose="020B0502040204020203" pitchFamily="34" charset="0"/>
            </a:rPr>
            <a:t>Design incentive plans for providers to participate as influencers</a:t>
          </a:r>
        </a:p>
      </dsp:txBody>
      <dsp:txXfrm>
        <a:off x="2217330" y="563820"/>
        <a:ext cx="1581224" cy="948734"/>
      </dsp:txXfrm>
    </dsp:sp>
    <dsp:sp modelId="{5694F9BC-CBB1-430B-9C02-FB17BB43CFBF}">
      <dsp:nvSpPr>
        <dsp:cNvPr id="0" name=""/>
        <dsp:cNvSpPr/>
      </dsp:nvSpPr>
      <dsp:spPr>
        <a:xfrm>
          <a:off x="3937702" y="842115"/>
          <a:ext cx="335219" cy="39214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Segoe UI Light" panose="020B0502040204020203" pitchFamily="34" charset="0"/>
            <a:cs typeface="Segoe UI Light" panose="020B0502040204020203" pitchFamily="34" charset="0"/>
          </a:endParaRPr>
        </a:p>
      </dsp:txBody>
      <dsp:txXfrm>
        <a:off x="3937702" y="842115"/>
        <a:ext cx="335219" cy="392143"/>
      </dsp:txXfrm>
    </dsp:sp>
    <dsp:sp modelId="{7A09DD73-4965-4CC7-BA12-A22682275E51}">
      <dsp:nvSpPr>
        <dsp:cNvPr id="0" name=""/>
        <dsp:cNvSpPr/>
      </dsp:nvSpPr>
      <dsp:spPr>
        <a:xfrm>
          <a:off x="4431044" y="563820"/>
          <a:ext cx="1581224" cy="9487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Segoe UI Light" panose="020B0502040204020203" pitchFamily="34" charset="0"/>
              <a:cs typeface="Segoe UI Light" panose="020B0502040204020203" pitchFamily="34" charset="0"/>
            </a:rPr>
            <a:t>Design incentive plans for members to work through influencers and advocates</a:t>
          </a:r>
        </a:p>
      </dsp:txBody>
      <dsp:txXfrm>
        <a:off x="4431044" y="563820"/>
        <a:ext cx="1581224" cy="948734"/>
      </dsp:txXfrm>
    </dsp:sp>
    <dsp:sp modelId="{C384D63F-CEE3-48B1-A0CF-8B668F00F360}">
      <dsp:nvSpPr>
        <dsp:cNvPr id="0" name=""/>
        <dsp:cNvSpPr/>
      </dsp:nvSpPr>
      <dsp:spPr>
        <a:xfrm>
          <a:off x="6151417" y="842115"/>
          <a:ext cx="335219" cy="39214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Segoe UI Light" panose="020B0502040204020203" pitchFamily="34" charset="0"/>
            <a:cs typeface="Segoe UI Light" panose="020B0502040204020203" pitchFamily="34" charset="0"/>
          </a:endParaRPr>
        </a:p>
      </dsp:txBody>
      <dsp:txXfrm>
        <a:off x="6151417" y="842115"/>
        <a:ext cx="335219" cy="392143"/>
      </dsp:txXfrm>
    </dsp:sp>
    <dsp:sp modelId="{FA17BD15-E4B8-463C-BE07-1868F5B9B4A0}">
      <dsp:nvSpPr>
        <dsp:cNvPr id="0" name=""/>
        <dsp:cNvSpPr/>
      </dsp:nvSpPr>
      <dsp:spPr>
        <a:xfrm>
          <a:off x="6644759" y="563820"/>
          <a:ext cx="1581224" cy="9487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Segoe UI Light" panose="020B0502040204020203" pitchFamily="34" charset="0"/>
              <a:cs typeface="Segoe UI Light" panose="020B0502040204020203" pitchFamily="34" charset="0"/>
            </a:rPr>
            <a:t>Create engagement tools for health institutions, caregivers, and clinicians</a:t>
          </a:r>
        </a:p>
      </dsp:txBody>
      <dsp:txXfrm>
        <a:off x="6644759" y="563820"/>
        <a:ext cx="1581224" cy="948734"/>
      </dsp:txXfrm>
    </dsp:sp>
    <dsp:sp modelId="{38AF2EB8-232C-471E-B76D-47F9468350F7}">
      <dsp:nvSpPr>
        <dsp:cNvPr id="0" name=""/>
        <dsp:cNvSpPr/>
      </dsp:nvSpPr>
      <dsp:spPr>
        <a:xfrm rot="5400000">
          <a:off x="7267761" y="1623240"/>
          <a:ext cx="335219" cy="39214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Segoe UI Light" panose="020B0502040204020203" pitchFamily="34" charset="0"/>
            <a:cs typeface="Segoe UI Light" panose="020B0502040204020203" pitchFamily="34" charset="0"/>
          </a:endParaRPr>
        </a:p>
      </dsp:txBody>
      <dsp:txXfrm rot="5400000">
        <a:off x="7267761" y="1623240"/>
        <a:ext cx="335219" cy="392143"/>
      </dsp:txXfrm>
    </dsp:sp>
    <dsp:sp modelId="{2B148864-0108-4394-8692-AAFBB5E4F612}">
      <dsp:nvSpPr>
        <dsp:cNvPr id="0" name=""/>
        <dsp:cNvSpPr/>
      </dsp:nvSpPr>
      <dsp:spPr>
        <a:xfrm>
          <a:off x="6644759" y="2145044"/>
          <a:ext cx="1581224" cy="94873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Segoe UI Light" panose="020B0502040204020203" pitchFamily="34" charset="0"/>
              <a:cs typeface="Segoe UI Light" panose="020B0502040204020203" pitchFamily="34" charset="0"/>
            </a:rPr>
            <a:t>Activate health institutions, caregivers, and clinicians</a:t>
          </a:r>
        </a:p>
      </dsp:txBody>
      <dsp:txXfrm>
        <a:off x="6644759" y="2145044"/>
        <a:ext cx="1581224" cy="948734"/>
      </dsp:txXfrm>
    </dsp:sp>
    <dsp:sp modelId="{4255550B-CB1C-42A6-A67B-7DC19EDC61E4}">
      <dsp:nvSpPr>
        <dsp:cNvPr id="0" name=""/>
        <dsp:cNvSpPr/>
      </dsp:nvSpPr>
      <dsp:spPr>
        <a:xfrm rot="10800000">
          <a:off x="6170391" y="2423340"/>
          <a:ext cx="335219" cy="39214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Segoe UI Light" panose="020B0502040204020203" pitchFamily="34" charset="0"/>
            <a:cs typeface="Segoe UI Light" panose="020B0502040204020203" pitchFamily="34" charset="0"/>
          </a:endParaRPr>
        </a:p>
      </dsp:txBody>
      <dsp:txXfrm rot="10800000">
        <a:off x="6170391" y="2423340"/>
        <a:ext cx="335219" cy="392143"/>
      </dsp:txXfrm>
    </dsp:sp>
    <dsp:sp modelId="{5E487EDE-BBB7-46D2-8931-D5D2FA952100}">
      <dsp:nvSpPr>
        <dsp:cNvPr id="0" name=""/>
        <dsp:cNvSpPr/>
      </dsp:nvSpPr>
      <dsp:spPr>
        <a:xfrm>
          <a:off x="4431044" y="2145044"/>
          <a:ext cx="1581224" cy="9487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Segoe UI Light" panose="020B0502040204020203" pitchFamily="34" charset="0"/>
              <a:cs typeface="Segoe UI Light" panose="020B0502040204020203" pitchFamily="34" charset="0"/>
            </a:rPr>
            <a:t>Let influencers engage patients or caregivers by extending tools to them </a:t>
          </a:r>
        </a:p>
      </dsp:txBody>
      <dsp:txXfrm>
        <a:off x="4431044" y="2145044"/>
        <a:ext cx="1581224" cy="948734"/>
      </dsp:txXfrm>
    </dsp:sp>
    <dsp:sp modelId="{FF92369D-534C-4047-8F4F-2772426FFA65}">
      <dsp:nvSpPr>
        <dsp:cNvPr id="0" name=""/>
        <dsp:cNvSpPr/>
      </dsp:nvSpPr>
      <dsp:spPr>
        <a:xfrm rot="10800000">
          <a:off x="3956677" y="2423340"/>
          <a:ext cx="335219" cy="3921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Segoe UI Light" panose="020B0502040204020203" pitchFamily="34" charset="0"/>
            <a:cs typeface="Segoe UI Light" panose="020B0502040204020203" pitchFamily="34" charset="0"/>
          </a:endParaRPr>
        </a:p>
      </dsp:txBody>
      <dsp:txXfrm rot="10800000">
        <a:off x="3956677" y="2423340"/>
        <a:ext cx="335219" cy="392143"/>
      </dsp:txXfrm>
    </dsp:sp>
    <dsp:sp modelId="{38EF95F8-C2F8-4466-95FD-6410362978DD}">
      <dsp:nvSpPr>
        <dsp:cNvPr id="0" name=""/>
        <dsp:cNvSpPr/>
      </dsp:nvSpPr>
      <dsp:spPr>
        <a:xfrm>
          <a:off x="2217330" y="2145044"/>
          <a:ext cx="1581224" cy="9487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Segoe UI Light" panose="020B0502040204020203" pitchFamily="34" charset="0"/>
              <a:cs typeface="Segoe UI Light" panose="020B0502040204020203" pitchFamily="34" charset="0"/>
            </a:rPr>
            <a:t>Let patients engage caregivers or vice-versa through their influencers and advocates</a:t>
          </a:r>
        </a:p>
      </dsp:txBody>
      <dsp:txXfrm>
        <a:off x="2217330" y="2145044"/>
        <a:ext cx="1581224" cy="948734"/>
      </dsp:txXfrm>
    </dsp:sp>
    <dsp:sp modelId="{A2D4BA2D-7946-4DAA-94C0-F2F95B6D3780}">
      <dsp:nvSpPr>
        <dsp:cNvPr id="0" name=""/>
        <dsp:cNvSpPr/>
      </dsp:nvSpPr>
      <dsp:spPr>
        <a:xfrm rot="10800000">
          <a:off x="1742963" y="2423340"/>
          <a:ext cx="335219" cy="39214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latin typeface="Segoe UI Light" panose="020B0502040204020203" pitchFamily="34" charset="0"/>
            <a:cs typeface="Segoe UI Light" panose="020B0502040204020203" pitchFamily="34" charset="0"/>
          </a:endParaRPr>
        </a:p>
      </dsp:txBody>
      <dsp:txXfrm rot="10800000">
        <a:off x="1742963" y="2423340"/>
        <a:ext cx="335219" cy="392143"/>
      </dsp:txXfrm>
    </dsp:sp>
    <dsp:sp modelId="{A323103E-671C-43B5-A4E7-A45CF0BE1412}">
      <dsp:nvSpPr>
        <dsp:cNvPr id="0" name=""/>
        <dsp:cNvSpPr/>
      </dsp:nvSpPr>
      <dsp:spPr>
        <a:xfrm>
          <a:off x="3616" y="2145044"/>
          <a:ext cx="1581224" cy="9487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Segoe UI Light" panose="020B0502040204020203" pitchFamily="34" charset="0"/>
              <a:cs typeface="Segoe UI Light" panose="020B0502040204020203" pitchFamily="34" charset="0"/>
            </a:rPr>
            <a:t>Track outcomes and results of programs through active telemetry across the network</a:t>
          </a:r>
        </a:p>
      </dsp:txBody>
      <dsp:txXfrm>
        <a:off x="3616" y="2145044"/>
        <a:ext cx="1581224" cy="94873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AC876D-E55C-439D-A6E7-F4A925FD2AA1}">
      <dsp:nvSpPr>
        <dsp:cNvPr id="0" name=""/>
        <dsp:cNvSpPr/>
      </dsp:nvSpPr>
      <dsp:spPr>
        <a:xfrm>
          <a:off x="0" y="326528"/>
          <a:ext cx="1262558" cy="75753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Clinical services</a:t>
          </a:r>
        </a:p>
      </dsp:txBody>
      <dsp:txXfrm>
        <a:off x="0" y="326528"/>
        <a:ext cx="1262558" cy="757535"/>
      </dsp:txXfrm>
    </dsp:sp>
    <dsp:sp modelId="{390AE61F-CD4B-4377-BBDA-BBC62A57B143}">
      <dsp:nvSpPr>
        <dsp:cNvPr id="0" name=""/>
        <dsp:cNvSpPr/>
      </dsp:nvSpPr>
      <dsp:spPr>
        <a:xfrm>
          <a:off x="1388814" y="326528"/>
          <a:ext cx="1262558" cy="757535"/>
        </a:xfrm>
        <a:prstGeom prst="rect">
          <a:avLst/>
        </a:prstGeom>
        <a:solidFill>
          <a:schemeClr val="accent5">
            <a:hueOff val="260541"/>
            <a:satOff val="-231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Patient registries</a:t>
          </a:r>
        </a:p>
      </dsp:txBody>
      <dsp:txXfrm>
        <a:off x="1388814" y="326528"/>
        <a:ext cx="1262558" cy="757535"/>
      </dsp:txXfrm>
    </dsp:sp>
    <dsp:sp modelId="{B8059458-4720-4D5D-BFAF-D6482C8583F5}">
      <dsp:nvSpPr>
        <dsp:cNvPr id="0" name=""/>
        <dsp:cNvSpPr/>
      </dsp:nvSpPr>
      <dsp:spPr>
        <a:xfrm>
          <a:off x="2777629" y="326528"/>
          <a:ext cx="1262558" cy="757535"/>
        </a:xfrm>
        <a:prstGeom prst="rect">
          <a:avLst/>
        </a:prstGeom>
        <a:solidFill>
          <a:schemeClr val="accent5">
            <a:hueOff val="521082"/>
            <a:satOff val="-462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Recruit patients</a:t>
          </a:r>
        </a:p>
      </dsp:txBody>
      <dsp:txXfrm>
        <a:off x="2777629" y="326528"/>
        <a:ext cx="1262558" cy="757535"/>
      </dsp:txXfrm>
    </dsp:sp>
    <dsp:sp modelId="{97312446-B682-4BF1-99AE-0E680316370F}">
      <dsp:nvSpPr>
        <dsp:cNvPr id="0" name=""/>
        <dsp:cNvSpPr/>
      </dsp:nvSpPr>
      <dsp:spPr>
        <a:xfrm>
          <a:off x="0" y="1210319"/>
          <a:ext cx="1262558" cy="757535"/>
        </a:xfrm>
        <a:prstGeom prst="rect">
          <a:avLst/>
        </a:prstGeom>
        <a:solidFill>
          <a:schemeClr val="accent5">
            <a:hueOff val="781623"/>
            <a:satOff val="-693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Fill gaps in care</a:t>
          </a:r>
        </a:p>
      </dsp:txBody>
      <dsp:txXfrm>
        <a:off x="0" y="1210319"/>
        <a:ext cx="1262558" cy="757535"/>
      </dsp:txXfrm>
    </dsp:sp>
    <dsp:sp modelId="{8A442ED8-9A4A-42B0-8FCC-E6B16B783190}">
      <dsp:nvSpPr>
        <dsp:cNvPr id="0" name=""/>
        <dsp:cNvSpPr/>
      </dsp:nvSpPr>
      <dsp:spPr>
        <a:xfrm>
          <a:off x="1388814" y="1210319"/>
          <a:ext cx="1262558" cy="757535"/>
        </a:xfrm>
        <a:prstGeom prst="rect">
          <a:avLst/>
        </a:prstGeom>
        <a:solidFill>
          <a:schemeClr val="accent5">
            <a:hueOff val="1042164"/>
            <a:satOff val="-924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Coding and sending claims for services</a:t>
          </a:r>
        </a:p>
      </dsp:txBody>
      <dsp:txXfrm>
        <a:off x="1388814" y="1210319"/>
        <a:ext cx="1262558" cy="757535"/>
      </dsp:txXfrm>
    </dsp:sp>
    <dsp:sp modelId="{033C3047-9EFF-4429-9D40-590412D88A1C}">
      <dsp:nvSpPr>
        <dsp:cNvPr id="0" name=""/>
        <dsp:cNvSpPr/>
      </dsp:nvSpPr>
      <dsp:spPr>
        <a:xfrm>
          <a:off x="2777629" y="1210319"/>
          <a:ext cx="1262558" cy="757535"/>
        </a:xfrm>
        <a:prstGeom prst="rect">
          <a:avLst/>
        </a:prstGeom>
        <a:solidFill>
          <a:schemeClr val="accent5">
            <a:hueOff val="1302705"/>
            <a:satOff val="-1155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Schedule and coordinate care clinically</a:t>
          </a:r>
        </a:p>
      </dsp:txBody>
      <dsp:txXfrm>
        <a:off x="2777629" y="1210319"/>
        <a:ext cx="1262558" cy="757535"/>
      </dsp:txXfrm>
    </dsp:sp>
    <dsp:sp modelId="{674980C3-4CB6-45FF-A539-2A0521B05DB7}">
      <dsp:nvSpPr>
        <dsp:cNvPr id="0" name=""/>
        <dsp:cNvSpPr/>
      </dsp:nvSpPr>
      <dsp:spPr>
        <a:xfrm>
          <a:off x="1388814" y="2094111"/>
          <a:ext cx="1262558" cy="757535"/>
        </a:xfrm>
        <a:prstGeom prst="rect">
          <a:avLst/>
        </a:prstGeom>
        <a:solidFill>
          <a:schemeClr val="accent5">
            <a:hueOff val="1563246"/>
            <a:satOff val="-1386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Segoe UI Semilight" panose="020B0402040204020203" pitchFamily="34" charset="0"/>
              <a:cs typeface="Segoe UI Semilight" panose="020B0402040204020203" pitchFamily="34" charset="0"/>
            </a:rPr>
            <a:t>Engage patients during clinical services</a:t>
          </a:r>
        </a:p>
      </dsp:txBody>
      <dsp:txXfrm>
        <a:off x="1388814" y="2094111"/>
        <a:ext cx="1262558" cy="7575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7B98B-3C03-425B-B101-1CF674EC89C4}" type="datetimeFigureOut">
              <a:rPr lang="en-US" smtClean="0"/>
              <a:pPr/>
              <a:t>4/7/2017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1501F-B032-42BB-9F94-B6404FC2E239}" type="slidenum">
              <a:rPr lang="en-US" smtClean="0"/>
              <a:pPr/>
              <a:t>‹#›</a:t>
            </a:fld>
            <a:endParaRPr lang="en-US"/>
          </a:p>
        </p:txBody>
      </p:sp>
    </p:spTree>
    <p:extLst>
      <p:ext uri="{BB962C8B-B14F-4D97-AF65-F5344CB8AC3E}">
        <p14:creationId xmlns:p14="http://schemas.microsoft.com/office/powerpoint/2010/main" xmlns="" val="284601408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jkhd.org/content/1/1/24"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usrds.org/adr.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eaLnBrk="1" hangingPunct="1"/>
            <a:fld id="{AD7F009E-8982-40F3-BF67-B73A092E5609}" type="slidenum">
              <a:rPr lang="en-US" sz="1200">
                <a:latin typeface="Segoe UI Light" pitchFamily="34" charset="0"/>
              </a:rPr>
              <a:pPr eaLnBrk="1" hangingPunct="1"/>
              <a:t>3</a:t>
            </a:fld>
            <a:endParaRPr lang="en-US" sz="1200" dirty="0">
              <a:latin typeface="Segoe UI Light" pitchFamily="34" charset="0"/>
            </a:endParaRPr>
          </a:p>
        </p:txBody>
      </p:sp>
    </p:spTree>
    <p:extLst>
      <p:ext uri="{BB962C8B-B14F-4D97-AF65-F5344CB8AC3E}">
        <p14:creationId xmlns:p14="http://schemas.microsoft.com/office/powerpoint/2010/main" xmlns="" val="9100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aseline="0" dirty="0">
              <a:latin typeface="Lucida Sans Typewriter" panose="020B0509030504030204" pitchFamily="49"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A97E3-BF79-4A89-AA39-DE4100D74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9743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Lucida Sans Typewriter" panose="020B0509030504030204" pitchFamily="49" charset="0"/>
              </a:rPr>
              <a:t>How many of you watched House MD?</a:t>
            </a:r>
          </a:p>
          <a:p>
            <a:endParaRPr lang="en-US" sz="900" dirty="0">
              <a:latin typeface="Lucida Sans Typewriter" panose="020B0509030504030204" pitchFamily="49" charset="0"/>
            </a:endParaRPr>
          </a:p>
          <a:p>
            <a:r>
              <a:rPr lang="en-US" sz="900" dirty="0">
                <a:latin typeface="Lucida Sans Typewriter" panose="020B0509030504030204" pitchFamily="49" charset="0"/>
              </a:rPr>
              <a:t>Let’s see if we can remember the things that Dr</a:t>
            </a:r>
            <a:r>
              <a:rPr lang="en-US" sz="900" baseline="0" dirty="0">
                <a:latin typeface="Lucida Sans Typewriter" panose="020B0509030504030204" pitchFamily="49" charset="0"/>
              </a:rPr>
              <a:t>. House was always fighting.</a:t>
            </a:r>
          </a:p>
          <a:p>
            <a:r>
              <a:rPr lang="en-US" sz="900" baseline="0" dirty="0">
                <a:latin typeface="Lucida Sans Typewriter" panose="020B0509030504030204" pitchFamily="49" charset="0"/>
              </a:rPr>
              <a:t>Those are all </a:t>
            </a:r>
            <a:r>
              <a:rPr lang="en-US" sz="900" dirty="0">
                <a:latin typeface="Lucida Sans Typewriter" panose="020B0509030504030204" pitchFamily="49" charset="0"/>
              </a:rPr>
              <a:t>things that</a:t>
            </a:r>
            <a:r>
              <a:rPr lang="en-US" sz="900" baseline="0" dirty="0">
                <a:latin typeface="Lucida Sans Typewriter" panose="020B0509030504030204" pitchFamily="49" charset="0"/>
              </a:rPr>
              <a:t> </a:t>
            </a:r>
            <a:r>
              <a:rPr lang="en-US" sz="900" dirty="0">
                <a:latin typeface="Lucida Sans Typewriter" panose="020B0509030504030204" pitchFamily="49" charset="0"/>
              </a:rPr>
              <a:t>won’t change anytime soon.</a:t>
            </a:r>
          </a:p>
          <a:p>
            <a:endParaRPr lang="en-US" sz="900" dirty="0">
              <a:latin typeface="Lucida Sans Typewriter" panose="020B0509030504030204" pitchFamily="49" charset="0"/>
            </a:endParaRPr>
          </a:p>
          <a:p>
            <a:r>
              <a:rPr lang="en-US" sz="900" dirty="0">
                <a:latin typeface="Lucida Sans Typewriter" panose="020B0509030504030204" pitchFamily="49" charset="0"/>
              </a:rPr>
              <a:t>As leaders</a:t>
            </a:r>
            <a:r>
              <a:rPr lang="en-US" sz="900" baseline="0" dirty="0">
                <a:latin typeface="Lucida Sans Typewriter" panose="020B0509030504030204" pitchFamily="49" charset="0"/>
              </a:rPr>
              <a:t> of patients or clinicians or anyone else in the healthcare industry if you steer clear of what’s not going to change, you’ll be able to say ‘yes’ and be more effective more often.</a:t>
            </a:r>
          </a:p>
          <a:p>
            <a:endParaRPr lang="en-US" sz="900" dirty="0">
              <a:latin typeface="Lucida Sans Typewriter" panose="020B0509030504030204" pitchFamily="49" charset="0"/>
            </a:endParaRPr>
          </a:p>
          <a:p>
            <a:r>
              <a:rPr lang="en-US" sz="900" dirty="0">
                <a:latin typeface="Lucida Sans Typewriter" panose="020B0509030504030204" pitchFamily="49" charset="0"/>
              </a:rPr>
              <a:t>EXPLAIN EACH 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A97E3-BF79-4A89-AA39-DE4100D74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4968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Lazy – because they care more about themselves than they care about their customers.</a:t>
            </a:r>
          </a:p>
          <a:p>
            <a:r>
              <a:rPr lang="en-US" dirty="0"/>
              <a:t>For example, you often hear</a:t>
            </a:r>
            <a:r>
              <a:rPr lang="en-US" baseline="0" dirty="0"/>
              <a:t> “we need more uberization of medicine” … that’s a lazy, reflexive innovation approach because it doesn’t take into account why things are the way they are in healthcare.</a:t>
            </a:r>
            <a:endParaRPr lang="en-US" dirty="0"/>
          </a:p>
        </p:txBody>
      </p:sp>
      <p:sp>
        <p:nvSpPr>
          <p:cNvPr id="4" name="Slide Number Placeholder 3"/>
          <p:cNvSpPr>
            <a:spLocks noGrp="1"/>
          </p:cNvSpPr>
          <p:nvPr>
            <p:ph type="sldNum" sz="quarter" idx="10"/>
          </p:nvPr>
        </p:nvSpPr>
        <p:spPr/>
        <p:txBody>
          <a:bodyPr/>
          <a:lstStyle/>
          <a:p>
            <a:fld id="{E3DE7F47-55D7-46EF-B7F7-31B26261B424}" type="slidenum">
              <a:rPr lang="en-US" smtClean="0"/>
              <a:pPr/>
              <a:t>16</a:t>
            </a:fld>
            <a:endParaRPr lang="en-US" dirty="0"/>
          </a:p>
        </p:txBody>
      </p:sp>
    </p:spTree>
    <p:extLst>
      <p:ext uri="{BB962C8B-B14F-4D97-AF65-F5344CB8AC3E}">
        <p14:creationId xmlns:p14="http://schemas.microsoft.com/office/powerpoint/2010/main" xmlns="" val="40884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8500"/>
            <a:ext cx="6203950" cy="3490913"/>
          </a:xfrm>
        </p:spPr>
      </p:sp>
      <p:sp>
        <p:nvSpPr>
          <p:cNvPr id="3" name="Notes Placeholder 2"/>
          <p:cNvSpPr>
            <a:spLocks noGrp="1"/>
          </p:cNvSpPr>
          <p:nvPr>
            <p:ph type="body" idx="1"/>
          </p:nvPr>
        </p:nvSpPr>
        <p:spPr/>
        <p:txBody>
          <a:bodyPr>
            <a:normAutofit/>
          </a:bodyPr>
          <a:lstStyle/>
          <a:p>
            <a:pPr defTabSz="934974" eaLnBrk="1" fontAlgn="auto" hangingPunct="1">
              <a:spcBef>
                <a:spcPts val="0"/>
              </a:spcBef>
              <a:spcAft>
                <a:spcPts val="0"/>
              </a:spcAft>
              <a:defRPr/>
            </a:pPr>
            <a:r>
              <a:rPr lang="en-US" i="1" dirty="0">
                <a:solidFill>
                  <a:srgbClr val="FF0000"/>
                </a:solidFill>
              </a:rPr>
              <a:t>Simply having payors data does not interest consumer. It needs to be augmented with their providers data to make it meaningful to consumer</a:t>
            </a:r>
          </a:p>
          <a:p>
            <a:r>
              <a:rPr lang="en-US" i="1" dirty="0">
                <a:solidFill>
                  <a:srgbClr val="FF0000"/>
                </a:solidFill>
              </a:rPr>
              <a:t>To engage patients, there need to be some clinical (health/Wellness) values. Plus consumers usually do not trust Payor for guidance. Good to have providers in the picture when interacting with health consumers (patients). </a:t>
            </a:r>
          </a:p>
          <a:p>
            <a:endParaRPr lang="en-US" i="1" dirty="0">
              <a:solidFill>
                <a:srgbClr val="FF0000"/>
              </a:solidFill>
            </a:endParaRPr>
          </a:p>
          <a:p>
            <a:r>
              <a:rPr lang="en-US" b="1" dirty="0">
                <a:solidFill>
                  <a:srgbClr val="C00000"/>
                </a:solidFill>
              </a:rPr>
              <a:t>References. Impact of Patient</a:t>
            </a:r>
            <a:r>
              <a:rPr lang="en-US" b="1" baseline="0" dirty="0">
                <a:solidFill>
                  <a:srgbClr val="C00000"/>
                </a:solidFill>
              </a:rPr>
              <a:t> Engagement</a:t>
            </a:r>
            <a:r>
              <a:rPr lang="en-US" b="1" dirty="0">
                <a:solidFill>
                  <a:srgbClr val="C00000"/>
                </a:solidFill>
              </a:rPr>
              <a:t> Outcome</a:t>
            </a:r>
            <a:endParaRPr lang="en-US" b="1" i="1" dirty="0">
              <a:solidFill>
                <a:srgbClr val="C00000"/>
              </a:solidFill>
            </a:endParaRPr>
          </a:p>
          <a:p>
            <a:endParaRPr lang="en-US" i="1" dirty="0">
              <a:solidFill>
                <a:srgbClr val="FF0000"/>
              </a:solidFill>
            </a:endParaRPr>
          </a:p>
          <a:p>
            <a:r>
              <a:rPr lang="en-US" dirty="0"/>
              <a:t>“Patient engagement and patient-</a:t>
            </a:r>
            <a:r>
              <a:rPr lang="en-US" dirty="0" err="1"/>
              <a:t>centred</a:t>
            </a:r>
            <a:r>
              <a:rPr lang="en-US" dirty="0"/>
              <a:t> care in the management of advanced chronic kidney disease and chronic kidney failure” by Robert Allan Bear and Suzanne </a:t>
            </a:r>
            <a:r>
              <a:rPr lang="en-US" dirty="0" err="1"/>
              <a:t>Stockie</a:t>
            </a:r>
            <a:r>
              <a:rPr lang="en-US" dirty="0"/>
              <a:t>, Canadian Journal of Kidney Health and Disease 2014, 1:24 </a:t>
            </a:r>
            <a:r>
              <a:rPr lang="en-US" dirty="0">
                <a:hlinkClick r:id="rId3"/>
              </a:rPr>
              <a:t>http://www.cjkhd.org/content/1/1/24</a:t>
            </a:r>
            <a:endParaRPr lang="en-US" dirty="0"/>
          </a:p>
          <a:p>
            <a:r>
              <a:rPr lang="en-US" dirty="0"/>
              <a:t>Calculating ROI of Patient Engagement</a:t>
            </a:r>
          </a:p>
          <a:p>
            <a:r>
              <a:rPr lang="en-US" dirty="0"/>
              <a:t>Building Patient-Centeredness in the Real World: The Engaged Patient and the Accountable Care Organization, By Michael L. </a:t>
            </a:r>
            <a:r>
              <a:rPr lang="en-US" dirty="0" err="1"/>
              <a:t>Millenson</a:t>
            </a:r>
            <a:r>
              <a:rPr lang="en-US" dirty="0"/>
              <a:t>, President, Health Quality Advisors LLC</a:t>
            </a:r>
          </a:p>
          <a:p>
            <a:r>
              <a:rPr lang="en-US" dirty="0"/>
              <a:t>Kathleen M Schneider, Brian E O'Donnell, and Debbie Dean, “Prevalence of Multiple Chronic Conditions in the United States Medicare Population,” </a:t>
            </a:r>
            <a:r>
              <a:rPr lang="en-US" i="1" dirty="0"/>
              <a:t>Health and Quality of Life Outcomes </a:t>
            </a:r>
            <a:r>
              <a:rPr lang="en-US" dirty="0"/>
              <a:t>7, no. 82 (2009). -- better communication can improve clinical outcomes in ills such as </a:t>
            </a:r>
            <a:r>
              <a:rPr lang="en-US" dirty="0" err="1"/>
              <a:t>Diabetese</a:t>
            </a:r>
            <a:r>
              <a:rPr lang="en-US" dirty="0"/>
              <a:t>, hypertension and cancer.</a:t>
            </a:r>
          </a:p>
          <a:p>
            <a:r>
              <a:rPr lang="en-US" i="1" dirty="0"/>
              <a:t>United States Renal Data System, 2014 Annual Data Report: Epidemiology of Kidney Disease in the United States. National Institutes of Health, National Institute of Diabetes and Digestive and Kidney Diseases, Bethesda, MD, 2014. </a:t>
            </a:r>
            <a:r>
              <a:rPr lang="en-US" i="1" dirty="0">
                <a:hlinkClick r:id="rId4"/>
              </a:rPr>
              <a:t>http://www.usrds.org/adr.aspx</a:t>
            </a:r>
            <a:endParaRPr lang="en-US" i="1" dirty="0"/>
          </a:p>
          <a:p>
            <a:endParaRPr lang="en-US" dirty="0"/>
          </a:p>
        </p:txBody>
      </p:sp>
      <p:sp>
        <p:nvSpPr>
          <p:cNvPr id="4" name="Slide Number Placeholder 3"/>
          <p:cNvSpPr>
            <a:spLocks noGrp="1"/>
          </p:cNvSpPr>
          <p:nvPr>
            <p:ph type="sldNum" sz="quarter" idx="10"/>
          </p:nvPr>
        </p:nvSpPr>
        <p:spPr/>
        <p:txBody>
          <a:bodyPr/>
          <a:lstStyle/>
          <a:p>
            <a:fld id="{B5F65CB4-21E4-4C7C-B846-439914EEAA36}" type="slidenum">
              <a:rPr lang="en-US" smtClean="0"/>
              <a:pPr/>
              <a:t>25</a:t>
            </a:fld>
            <a:endParaRPr lang="en-US"/>
          </a:p>
        </p:txBody>
      </p:sp>
    </p:spTree>
    <p:extLst>
      <p:ext uri="{BB962C8B-B14F-4D97-AF65-F5344CB8AC3E}">
        <p14:creationId xmlns:p14="http://schemas.microsoft.com/office/powerpoint/2010/main" xmlns="" val="1058973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7306"/>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574131"/>
            <a:ext cx="6400800" cy="8001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5" name="Picture 4" descr="netspective-logo.png"/>
          <p:cNvPicPr>
            <a:picLocks noChangeAspect="1"/>
          </p:cNvPicPr>
          <p:nvPr/>
        </p:nvPicPr>
        <p:blipFill>
          <a:blip r:embed="rId3" cstate="print"/>
          <a:stretch>
            <a:fillRect/>
          </a:stretch>
        </p:blipFill>
        <p:spPr>
          <a:xfrm>
            <a:off x="3761585" y="4045817"/>
            <a:ext cx="1620837" cy="430937"/>
          </a:xfrm>
          <a:prstGeom prst="rect">
            <a:avLst/>
          </a:prstGeom>
          <a:noFill/>
          <a:ln>
            <a:noFill/>
          </a:ln>
        </p:spPr>
      </p:pic>
    </p:spTree>
    <p:extLst>
      <p:ext uri="{BB962C8B-B14F-4D97-AF65-F5344CB8AC3E}">
        <p14:creationId xmlns:p14="http://schemas.microsoft.com/office/powerpoint/2010/main" xmlns="" val="131148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0" y="5015885"/>
            <a:ext cx="9144000" cy="127497"/>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23004" y="4963360"/>
            <a:ext cx="1851804" cy="178960"/>
          </a:xfrm>
          <a:prstGeom prst="rect">
            <a:avLst/>
          </a:prstGeom>
          <a:noFill/>
        </p:spPr>
        <p:txBody>
          <a:bodyPr wrap="square" rtlCol="0">
            <a:spAutoFit/>
          </a:bodyPr>
          <a:lstStyle/>
          <a:p>
            <a:pPr algn="ctr"/>
            <a:r>
              <a:rPr lang="en-US" sz="563" dirty="0">
                <a:solidFill>
                  <a:schemeClr val="tx1">
                    <a:lumMod val="50000"/>
                    <a:lumOff val="50000"/>
                  </a:schemeClr>
                </a:solidFill>
                <a:latin typeface="Segoe UI Light" pitchFamily="34" charset="0"/>
              </a:rPr>
              <a:t>www.netspective.com</a:t>
            </a:r>
          </a:p>
        </p:txBody>
      </p:sp>
      <p:sp>
        <p:nvSpPr>
          <p:cNvPr id="19" name="TextBox 18"/>
          <p:cNvSpPr txBox="1"/>
          <p:nvPr/>
        </p:nvSpPr>
        <p:spPr>
          <a:xfrm>
            <a:off x="7969779" y="4970857"/>
            <a:ext cx="838200" cy="178960"/>
          </a:xfrm>
          <a:prstGeom prst="rect">
            <a:avLst/>
          </a:prstGeom>
          <a:noFill/>
        </p:spPr>
        <p:txBody>
          <a:bodyPr wrap="square" rtlCol="0">
            <a:spAutoFit/>
          </a:bodyPr>
          <a:lstStyle/>
          <a:p>
            <a:pPr algn="r"/>
            <a:fld id="{1D4E9DBC-EB27-402F-BBD8-B4334C4FF55D}" type="slidenum">
              <a:rPr lang="en-US" sz="563" smtClean="0">
                <a:solidFill>
                  <a:schemeClr val="tx1">
                    <a:lumMod val="50000"/>
                    <a:lumOff val="50000"/>
                  </a:schemeClr>
                </a:solidFill>
                <a:latin typeface="Segoe UI Light" pitchFamily="34" charset="0"/>
              </a:rPr>
              <a:pPr algn="r"/>
              <a:t>‹#›</a:t>
            </a:fld>
            <a:endParaRPr lang="en-US" sz="563" dirty="0">
              <a:solidFill>
                <a:schemeClr val="tx1">
                  <a:lumMod val="50000"/>
                  <a:lumOff val="50000"/>
                </a:schemeClr>
              </a:solidFill>
              <a:latin typeface="Segoe UI Light" pitchFamily="34" charset="0"/>
            </a:endParaRPr>
          </a:p>
        </p:txBody>
      </p:sp>
      <p:pic>
        <p:nvPicPr>
          <p:cNvPr id="20" name="Picture 19" descr="netspective-logo-icon.png"/>
          <p:cNvPicPr>
            <a:picLocks noChangeAspect="1"/>
          </p:cNvPicPr>
          <p:nvPr/>
        </p:nvPicPr>
        <p:blipFill>
          <a:blip r:embed="rId4" cstate="print"/>
          <a:stretch>
            <a:fillRect/>
          </a:stretch>
        </p:blipFill>
        <p:spPr>
          <a:xfrm>
            <a:off x="26133" y="57153"/>
            <a:ext cx="278668" cy="345754"/>
          </a:xfrm>
          <a:prstGeom prst="rect">
            <a:avLst/>
          </a:prstGeom>
        </p:spPr>
      </p:pic>
    </p:spTree>
    <p:extLst>
      <p:ext uri="{BB962C8B-B14F-4D97-AF65-F5344CB8AC3E}">
        <p14:creationId xmlns:p14="http://schemas.microsoft.com/office/powerpoint/2010/main" xmlns="" val="167390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23B821-2E01-4612-B2BA-7A36B705CB7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36390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3B821-2E01-4612-B2BA-7A36B705CB7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16432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23B821-2E01-4612-B2BA-7A36B705CB7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2474844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23B821-2E01-4612-B2BA-7A36B705CB79}" type="datetimeFigureOut">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76518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23B821-2E01-4612-B2BA-7A36B705CB79}" type="datetimeFigureOut">
              <a:rPr lang="en-US" smtClean="0"/>
              <a:pPr/>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2814471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23B821-2E01-4612-B2BA-7A36B705CB79}" type="datetimeFigureOut">
              <a:rPr lang="en-US" smtClean="0"/>
              <a:pPr/>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3018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3B821-2E01-4612-B2BA-7A36B705CB79}" type="datetimeFigureOut">
              <a:rPr lang="en-US" smtClean="0"/>
              <a:pPr/>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240176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23B821-2E01-4612-B2BA-7A36B705CB79}" type="datetimeFigureOut">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4294966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23B821-2E01-4612-B2BA-7A36B705CB79}" type="datetimeFigureOut">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147935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31"/>
            <a:ext cx="8229600" cy="765572"/>
          </a:xfrm>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858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netspective-logo-icon.png"/>
          <p:cNvPicPr>
            <a:picLocks noChangeAspect="1"/>
          </p:cNvPicPr>
          <p:nvPr/>
        </p:nvPicPr>
        <p:blipFill>
          <a:blip r:embed="rId3" cstate="print"/>
          <a:stretch>
            <a:fillRect/>
          </a:stretch>
        </p:blipFill>
        <p:spPr>
          <a:xfrm>
            <a:off x="166971" y="25836"/>
            <a:ext cx="278668" cy="345754"/>
          </a:xfrm>
          <a:prstGeom prst="rect">
            <a:avLst/>
          </a:prstGeom>
        </p:spPr>
      </p:pic>
      <p:sp>
        <p:nvSpPr>
          <p:cNvPr id="15" name="Rectangle 14"/>
          <p:cNvSpPr/>
          <p:nvPr/>
        </p:nvSpPr>
        <p:spPr>
          <a:xfrm>
            <a:off x="0" y="5015885"/>
            <a:ext cx="9144000" cy="127497"/>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23004" y="4963360"/>
            <a:ext cx="1851804" cy="178960"/>
          </a:xfrm>
          <a:prstGeom prst="rect">
            <a:avLst/>
          </a:prstGeom>
          <a:noFill/>
        </p:spPr>
        <p:txBody>
          <a:bodyPr wrap="square" rtlCol="0">
            <a:spAutoFit/>
          </a:bodyPr>
          <a:lstStyle/>
          <a:p>
            <a:pPr algn="ctr"/>
            <a:r>
              <a:rPr lang="en-US" sz="563" dirty="0">
                <a:solidFill>
                  <a:schemeClr val="tx1">
                    <a:lumMod val="50000"/>
                    <a:lumOff val="50000"/>
                  </a:schemeClr>
                </a:solidFill>
                <a:latin typeface="Segoe UI Light" pitchFamily="34" charset="0"/>
              </a:rPr>
              <a:t>www.netspective.com</a:t>
            </a:r>
          </a:p>
        </p:txBody>
      </p:sp>
      <p:sp>
        <p:nvSpPr>
          <p:cNvPr id="17" name="TextBox 16"/>
          <p:cNvSpPr txBox="1"/>
          <p:nvPr/>
        </p:nvSpPr>
        <p:spPr>
          <a:xfrm>
            <a:off x="7969779" y="4970857"/>
            <a:ext cx="838200" cy="178960"/>
          </a:xfrm>
          <a:prstGeom prst="rect">
            <a:avLst/>
          </a:prstGeom>
          <a:noFill/>
        </p:spPr>
        <p:txBody>
          <a:bodyPr wrap="square" rtlCol="0">
            <a:spAutoFit/>
          </a:bodyPr>
          <a:lstStyle/>
          <a:p>
            <a:pPr algn="r"/>
            <a:fld id="{1D4E9DBC-EB27-402F-BBD8-B4334C4FF55D}" type="slidenum">
              <a:rPr lang="en-US" sz="563" smtClean="0">
                <a:solidFill>
                  <a:schemeClr val="tx1">
                    <a:lumMod val="50000"/>
                    <a:lumOff val="50000"/>
                  </a:schemeClr>
                </a:solidFill>
                <a:latin typeface="Segoe UI Light" pitchFamily="34" charset="0"/>
              </a:rPr>
              <a:pPr algn="r"/>
              <a:t>‹#›</a:t>
            </a:fld>
            <a:endParaRPr lang="en-US" sz="563" dirty="0">
              <a:solidFill>
                <a:schemeClr val="tx1">
                  <a:lumMod val="50000"/>
                  <a:lumOff val="50000"/>
                </a:schemeClr>
              </a:solidFill>
              <a:latin typeface="Segoe UI Light" pitchFamily="34" charset="0"/>
            </a:endParaRPr>
          </a:p>
        </p:txBody>
      </p:sp>
      <p:sp>
        <p:nvSpPr>
          <p:cNvPr id="9" name="TextBox 8"/>
          <p:cNvSpPr txBox="1"/>
          <p:nvPr userDrawn="1"/>
        </p:nvSpPr>
        <p:spPr>
          <a:xfrm>
            <a:off x="380423" y="-46631"/>
            <a:ext cx="830677"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a:t>
            </a:r>
            <a:r>
              <a:rPr lang="en-US" sz="800" dirty="0" err="1">
                <a:solidFill>
                  <a:srgbClr val="FFFF00"/>
                </a:solidFill>
              </a:rPr>
              <a:t>ShahidNShah</a:t>
            </a:r>
            <a:endParaRPr lang="en-US" sz="800" dirty="0">
              <a:solidFill>
                <a:srgbClr val="FFFF00"/>
              </a:solidFill>
            </a:endParaRPr>
          </a:p>
        </p:txBody>
      </p:sp>
      <p:sp>
        <p:nvSpPr>
          <p:cNvPr id="10" name="TextBox 9"/>
          <p:cNvSpPr txBox="1"/>
          <p:nvPr userDrawn="1"/>
        </p:nvSpPr>
        <p:spPr>
          <a:xfrm>
            <a:off x="8132185" y="-48456"/>
            <a:ext cx="1051891"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HealthcareGuys.com</a:t>
            </a:r>
          </a:p>
        </p:txBody>
      </p:sp>
    </p:spTree>
    <p:extLst>
      <p:ext uri="{BB962C8B-B14F-4D97-AF65-F5344CB8AC3E}">
        <p14:creationId xmlns:p14="http://schemas.microsoft.com/office/powerpoint/2010/main" xmlns="" val="3136001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3B821-2E01-4612-B2BA-7A36B705CB7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3929663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3B821-2E01-4612-B2BA-7A36B705CB7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3448333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8327874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a:spLocks noGrp="1"/>
          </p:cNvSpPr>
          <p:nvPr>
            <p:ph type="title"/>
          </p:nvPr>
        </p:nvSpPr>
        <p:spPr>
          <a:xfrm>
            <a:off x="422846" y="136691"/>
            <a:ext cx="8293249" cy="960686"/>
          </a:xfrm>
          <a:prstGeom prst="rect">
            <a:avLst/>
          </a:prstGeom>
        </p:spPr>
        <p:txBody>
          <a:bodyPr/>
          <a:lstStyle/>
          <a:p>
            <a:pPr lvl="0">
              <a:defRPr sz="1800" b="0" cap="none">
                <a:solidFill>
                  <a:srgbClr val="000000"/>
                </a:solidFill>
              </a:defRPr>
            </a:pPr>
            <a:r>
              <a:rPr sz="4800" b="1" cap="all">
                <a:solidFill>
                  <a:srgbClr val="535353"/>
                </a:solidFill>
              </a:rPr>
              <a:t>Title Text</a:t>
            </a:r>
          </a:p>
        </p:txBody>
      </p:sp>
    </p:spTree>
    <p:extLst>
      <p:ext uri="{BB962C8B-B14F-4D97-AF65-F5344CB8AC3E}">
        <p14:creationId xmlns:p14="http://schemas.microsoft.com/office/powerpoint/2010/main" xmlns="" val="25632380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4"/>
            <a:ext cx="8229600" cy="536972"/>
          </a:xfrm>
        </p:spPr>
        <p:txBody>
          <a:bodyPr>
            <a:noAutofit/>
          </a:bodyPr>
          <a:lstStyle>
            <a:lvl1pPr algn="l">
              <a:defRPr lang="en-US" sz="2400" kern="1200" dirty="0" smtClean="0">
                <a:solidFill>
                  <a:schemeClr val="bg1"/>
                </a:solidFill>
                <a:latin typeface="Segoe UI Light" pitchFamily="34" charset="0"/>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457200" y="10858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hasCustomPrompt="1"/>
          </p:nvPr>
        </p:nvSpPr>
        <p:spPr>
          <a:xfrm>
            <a:off x="463594" y="590550"/>
            <a:ext cx="8229600" cy="228600"/>
          </a:xfrm>
        </p:spPr>
        <p:txBody>
          <a:bodyPr>
            <a:noAutofit/>
          </a:bodyPr>
          <a:lstStyle>
            <a:lvl1pPr marL="0" indent="0">
              <a:buNone/>
              <a:defRPr lang="en-US" sz="1200" kern="1200" dirty="0" smtClean="0">
                <a:solidFill>
                  <a:srgbClr val="FFFF00"/>
                </a:solidFill>
                <a:latin typeface="Segoe UI Light" pitchFamily="34" charset="0"/>
                <a:ea typeface="+mj-ea"/>
                <a:cs typeface="+mj-cs"/>
              </a:defRPr>
            </a:lvl1pPr>
          </a:lstStyle>
          <a:p>
            <a:pPr lvl="0"/>
            <a:r>
              <a:rPr lang="en-US" dirty="0"/>
              <a:t>Click to edit Master subtitle style</a:t>
            </a:r>
          </a:p>
        </p:txBody>
      </p:sp>
      <p:sp>
        <p:nvSpPr>
          <p:cNvPr id="17" name="TextBox 16"/>
          <p:cNvSpPr txBox="1"/>
          <p:nvPr/>
        </p:nvSpPr>
        <p:spPr>
          <a:xfrm>
            <a:off x="380423" y="-46631"/>
            <a:ext cx="830677"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a:t>
            </a:r>
            <a:r>
              <a:rPr lang="en-US" sz="800" dirty="0" err="1">
                <a:solidFill>
                  <a:srgbClr val="FFFF00"/>
                </a:solidFill>
              </a:rPr>
              <a:t>ShahidNShah</a:t>
            </a:r>
            <a:endParaRPr lang="en-US" sz="800" dirty="0">
              <a:solidFill>
                <a:srgbClr val="FFFF00"/>
              </a:solidFill>
            </a:endParaRPr>
          </a:p>
        </p:txBody>
      </p:sp>
      <p:sp>
        <p:nvSpPr>
          <p:cNvPr id="20" name="Rectangle 19"/>
          <p:cNvSpPr/>
          <p:nvPr/>
        </p:nvSpPr>
        <p:spPr>
          <a:xfrm>
            <a:off x="0" y="5015885"/>
            <a:ext cx="9144000" cy="127497"/>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23004" y="4963360"/>
            <a:ext cx="1851804" cy="178960"/>
          </a:xfrm>
          <a:prstGeom prst="rect">
            <a:avLst/>
          </a:prstGeom>
          <a:noFill/>
        </p:spPr>
        <p:txBody>
          <a:bodyPr wrap="square" rtlCol="0">
            <a:spAutoFit/>
          </a:bodyPr>
          <a:lstStyle/>
          <a:p>
            <a:pPr algn="ctr"/>
            <a:r>
              <a:rPr lang="en-US" sz="563" dirty="0">
                <a:solidFill>
                  <a:schemeClr val="tx1">
                    <a:lumMod val="50000"/>
                    <a:lumOff val="50000"/>
                  </a:schemeClr>
                </a:solidFill>
                <a:latin typeface="Segoe UI Light" pitchFamily="34" charset="0"/>
              </a:rPr>
              <a:t>www.netspective.com</a:t>
            </a:r>
          </a:p>
        </p:txBody>
      </p:sp>
      <p:sp>
        <p:nvSpPr>
          <p:cNvPr id="22" name="TextBox 21"/>
          <p:cNvSpPr txBox="1"/>
          <p:nvPr/>
        </p:nvSpPr>
        <p:spPr>
          <a:xfrm>
            <a:off x="7969779" y="4970857"/>
            <a:ext cx="838200" cy="178960"/>
          </a:xfrm>
          <a:prstGeom prst="rect">
            <a:avLst/>
          </a:prstGeom>
          <a:noFill/>
        </p:spPr>
        <p:txBody>
          <a:bodyPr wrap="square" rtlCol="0">
            <a:spAutoFit/>
          </a:bodyPr>
          <a:lstStyle/>
          <a:p>
            <a:pPr algn="r"/>
            <a:fld id="{1D4E9DBC-EB27-402F-BBD8-B4334C4FF55D}" type="slidenum">
              <a:rPr lang="en-US" sz="563" smtClean="0">
                <a:solidFill>
                  <a:schemeClr val="tx1">
                    <a:lumMod val="50000"/>
                    <a:lumOff val="50000"/>
                  </a:schemeClr>
                </a:solidFill>
                <a:latin typeface="Segoe UI Light" pitchFamily="34" charset="0"/>
              </a:rPr>
              <a:pPr algn="r"/>
              <a:t>‹#›</a:t>
            </a:fld>
            <a:endParaRPr lang="en-US" sz="563" dirty="0">
              <a:solidFill>
                <a:schemeClr val="tx1">
                  <a:lumMod val="50000"/>
                  <a:lumOff val="50000"/>
                </a:schemeClr>
              </a:solidFill>
              <a:latin typeface="Segoe UI Light" pitchFamily="34" charset="0"/>
            </a:endParaRPr>
          </a:p>
        </p:txBody>
      </p:sp>
      <p:pic>
        <p:nvPicPr>
          <p:cNvPr id="23" name="Picture 22" descr="netspective-logo-icon.png"/>
          <p:cNvPicPr>
            <a:picLocks noChangeAspect="1"/>
          </p:cNvPicPr>
          <p:nvPr/>
        </p:nvPicPr>
        <p:blipFill>
          <a:blip r:embed="rId3" cstate="print"/>
          <a:stretch>
            <a:fillRect/>
          </a:stretch>
        </p:blipFill>
        <p:spPr>
          <a:xfrm>
            <a:off x="166971" y="25836"/>
            <a:ext cx="278668" cy="345754"/>
          </a:xfrm>
          <a:prstGeom prst="rect">
            <a:avLst/>
          </a:prstGeom>
        </p:spPr>
      </p:pic>
      <p:sp>
        <p:nvSpPr>
          <p:cNvPr id="10" name="TextBox 9"/>
          <p:cNvSpPr txBox="1"/>
          <p:nvPr userDrawn="1"/>
        </p:nvSpPr>
        <p:spPr>
          <a:xfrm>
            <a:off x="8132185" y="-48456"/>
            <a:ext cx="1051891"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HealthcareGuys.com</a:t>
            </a:r>
          </a:p>
        </p:txBody>
      </p:sp>
    </p:spTree>
    <p:extLst>
      <p:ext uri="{BB962C8B-B14F-4D97-AF65-F5344CB8AC3E}">
        <p14:creationId xmlns:p14="http://schemas.microsoft.com/office/powerpoint/2010/main" xmlns="" val="362353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921797"/>
            <a:ext cx="7772400" cy="1021556"/>
          </a:xfrm>
        </p:spPr>
        <p:txBody>
          <a:bodyPr anchor="t"/>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722313" y="1796659"/>
            <a:ext cx="7772400" cy="1125140"/>
          </a:xfrm>
        </p:spPr>
        <p:txBody>
          <a:bodyPr anchor="b"/>
          <a:lstStyle>
            <a:lvl1pPr marL="0" indent="0">
              <a:buNone/>
              <a:defRPr sz="1500">
                <a:solidFill>
                  <a:srgbClr val="FFFF0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6" name="Picture 5" descr="netspective-logo.png"/>
          <p:cNvPicPr>
            <a:picLocks noChangeAspect="1"/>
          </p:cNvPicPr>
          <p:nvPr/>
        </p:nvPicPr>
        <p:blipFill>
          <a:blip r:embed="rId3" cstate="print"/>
          <a:stretch>
            <a:fillRect/>
          </a:stretch>
        </p:blipFill>
        <p:spPr>
          <a:xfrm>
            <a:off x="3798098" y="4045817"/>
            <a:ext cx="1620837" cy="430937"/>
          </a:xfrm>
          <a:prstGeom prst="rect">
            <a:avLst/>
          </a:prstGeom>
          <a:noFill/>
          <a:ln>
            <a:noFill/>
          </a:ln>
        </p:spPr>
      </p:pic>
    </p:spTree>
    <p:extLst>
      <p:ext uri="{BB962C8B-B14F-4D97-AF65-F5344CB8AC3E}">
        <p14:creationId xmlns:p14="http://schemas.microsoft.com/office/powerpoint/2010/main" xmlns="" val="237796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31"/>
            <a:ext cx="8229600" cy="765572"/>
          </a:xfrm>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085850"/>
            <a:ext cx="4038600"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85850"/>
            <a:ext cx="4038600"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a:xfrm>
            <a:off x="0" y="5015885"/>
            <a:ext cx="9144000" cy="127497"/>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23004" y="4963360"/>
            <a:ext cx="1851804" cy="178960"/>
          </a:xfrm>
          <a:prstGeom prst="rect">
            <a:avLst/>
          </a:prstGeom>
          <a:noFill/>
        </p:spPr>
        <p:txBody>
          <a:bodyPr wrap="square" rtlCol="0">
            <a:spAutoFit/>
          </a:bodyPr>
          <a:lstStyle/>
          <a:p>
            <a:pPr algn="ctr"/>
            <a:r>
              <a:rPr lang="en-US" sz="563" dirty="0">
                <a:solidFill>
                  <a:schemeClr val="tx1">
                    <a:lumMod val="50000"/>
                    <a:lumOff val="50000"/>
                  </a:schemeClr>
                </a:solidFill>
                <a:latin typeface="Segoe UI Light" pitchFamily="34" charset="0"/>
              </a:rPr>
              <a:t>www.netspective.com</a:t>
            </a:r>
          </a:p>
        </p:txBody>
      </p:sp>
      <p:sp>
        <p:nvSpPr>
          <p:cNvPr id="15" name="TextBox 14"/>
          <p:cNvSpPr txBox="1"/>
          <p:nvPr/>
        </p:nvSpPr>
        <p:spPr>
          <a:xfrm>
            <a:off x="7969779" y="4970857"/>
            <a:ext cx="838200" cy="178960"/>
          </a:xfrm>
          <a:prstGeom prst="rect">
            <a:avLst/>
          </a:prstGeom>
          <a:noFill/>
        </p:spPr>
        <p:txBody>
          <a:bodyPr wrap="square" rtlCol="0">
            <a:spAutoFit/>
          </a:bodyPr>
          <a:lstStyle/>
          <a:p>
            <a:pPr algn="r"/>
            <a:fld id="{1D4E9DBC-EB27-402F-BBD8-B4334C4FF55D}" type="slidenum">
              <a:rPr lang="en-US" sz="563" smtClean="0">
                <a:solidFill>
                  <a:schemeClr val="tx1">
                    <a:lumMod val="50000"/>
                    <a:lumOff val="50000"/>
                  </a:schemeClr>
                </a:solidFill>
                <a:latin typeface="Segoe UI Light" pitchFamily="34" charset="0"/>
              </a:rPr>
              <a:pPr algn="r"/>
              <a:t>‹#›</a:t>
            </a:fld>
            <a:endParaRPr lang="en-US" sz="563" dirty="0">
              <a:solidFill>
                <a:schemeClr val="tx1">
                  <a:lumMod val="50000"/>
                  <a:lumOff val="50000"/>
                </a:schemeClr>
              </a:solidFill>
              <a:latin typeface="Segoe UI Light" pitchFamily="34" charset="0"/>
            </a:endParaRPr>
          </a:p>
        </p:txBody>
      </p:sp>
      <p:pic>
        <p:nvPicPr>
          <p:cNvPr id="10" name="Picture 9" descr="netspective-logo-icon.png"/>
          <p:cNvPicPr>
            <a:picLocks noChangeAspect="1"/>
          </p:cNvPicPr>
          <p:nvPr/>
        </p:nvPicPr>
        <p:blipFill>
          <a:blip r:embed="rId4" cstate="print"/>
          <a:stretch>
            <a:fillRect/>
          </a:stretch>
        </p:blipFill>
        <p:spPr>
          <a:xfrm>
            <a:off x="166971" y="25836"/>
            <a:ext cx="278668" cy="345754"/>
          </a:xfrm>
          <a:prstGeom prst="rect">
            <a:avLst/>
          </a:prstGeom>
        </p:spPr>
      </p:pic>
      <p:sp>
        <p:nvSpPr>
          <p:cNvPr id="11" name="TextBox 10"/>
          <p:cNvSpPr txBox="1"/>
          <p:nvPr userDrawn="1"/>
        </p:nvSpPr>
        <p:spPr>
          <a:xfrm>
            <a:off x="380423" y="-46631"/>
            <a:ext cx="830677"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a:t>
            </a:r>
            <a:r>
              <a:rPr lang="en-US" sz="800" dirty="0" err="1">
                <a:solidFill>
                  <a:srgbClr val="FFFF00"/>
                </a:solidFill>
              </a:rPr>
              <a:t>ShahidNShah</a:t>
            </a:r>
            <a:endParaRPr lang="en-US" sz="800" dirty="0">
              <a:solidFill>
                <a:srgbClr val="FFFF00"/>
              </a:solidFill>
            </a:endParaRPr>
          </a:p>
        </p:txBody>
      </p:sp>
      <p:sp>
        <p:nvSpPr>
          <p:cNvPr id="12" name="TextBox 11"/>
          <p:cNvSpPr txBox="1"/>
          <p:nvPr userDrawn="1"/>
        </p:nvSpPr>
        <p:spPr>
          <a:xfrm>
            <a:off x="8132185" y="-48456"/>
            <a:ext cx="1051891"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HealthcareGuys.com</a:t>
            </a:r>
          </a:p>
        </p:txBody>
      </p:sp>
    </p:spTree>
    <p:extLst>
      <p:ext uri="{BB962C8B-B14F-4D97-AF65-F5344CB8AC3E}">
        <p14:creationId xmlns:p14="http://schemas.microsoft.com/office/powerpoint/2010/main" xmlns="" val="112083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85850"/>
            <a:ext cx="4038600" cy="3657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p:nvSpPr>
        <p:spPr>
          <a:xfrm>
            <a:off x="0" y="5015885"/>
            <a:ext cx="9144000" cy="127497"/>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23004" y="4963360"/>
            <a:ext cx="1851804" cy="178960"/>
          </a:xfrm>
          <a:prstGeom prst="rect">
            <a:avLst/>
          </a:prstGeom>
          <a:noFill/>
        </p:spPr>
        <p:txBody>
          <a:bodyPr wrap="square" rtlCol="0">
            <a:spAutoFit/>
          </a:bodyPr>
          <a:lstStyle/>
          <a:p>
            <a:pPr algn="ctr"/>
            <a:r>
              <a:rPr lang="en-US" sz="563" dirty="0">
                <a:solidFill>
                  <a:schemeClr val="tx1">
                    <a:lumMod val="50000"/>
                    <a:lumOff val="50000"/>
                  </a:schemeClr>
                </a:solidFill>
                <a:latin typeface="Segoe UI Light" pitchFamily="34" charset="0"/>
              </a:rPr>
              <a:t>www.netspective.com</a:t>
            </a:r>
          </a:p>
        </p:txBody>
      </p:sp>
      <p:sp>
        <p:nvSpPr>
          <p:cNvPr id="22" name="TextBox 21"/>
          <p:cNvSpPr txBox="1"/>
          <p:nvPr/>
        </p:nvSpPr>
        <p:spPr>
          <a:xfrm>
            <a:off x="7969779" y="4970857"/>
            <a:ext cx="838200" cy="178960"/>
          </a:xfrm>
          <a:prstGeom prst="rect">
            <a:avLst/>
          </a:prstGeom>
          <a:noFill/>
        </p:spPr>
        <p:txBody>
          <a:bodyPr wrap="square" rtlCol="0">
            <a:spAutoFit/>
          </a:bodyPr>
          <a:lstStyle/>
          <a:p>
            <a:pPr algn="r"/>
            <a:fld id="{1D4E9DBC-EB27-402F-BBD8-B4334C4FF55D}" type="slidenum">
              <a:rPr lang="en-US" sz="563" smtClean="0">
                <a:solidFill>
                  <a:schemeClr val="tx1">
                    <a:lumMod val="50000"/>
                    <a:lumOff val="50000"/>
                  </a:schemeClr>
                </a:solidFill>
                <a:latin typeface="Segoe UI Light" pitchFamily="34" charset="0"/>
              </a:rPr>
              <a:pPr algn="r"/>
              <a:t>‹#›</a:t>
            </a:fld>
            <a:endParaRPr lang="en-US" sz="563" dirty="0">
              <a:solidFill>
                <a:schemeClr val="tx1">
                  <a:lumMod val="50000"/>
                  <a:lumOff val="50000"/>
                </a:schemeClr>
              </a:solidFill>
              <a:latin typeface="Segoe UI Light" pitchFamily="34" charset="0"/>
            </a:endParaRPr>
          </a:p>
        </p:txBody>
      </p:sp>
      <p:pic>
        <p:nvPicPr>
          <p:cNvPr id="23" name="Picture 22" descr="netspective-logo-icon.png"/>
          <p:cNvPicPr>
            <a:picLocks noChangeAspect="1"/>
          </p:cNvPicPr>
          <p:nvPr/>
        </p:nvPicPr>
        <p:blipFill>
          <a:blip r:embed="rId3" cstate="print"/>
          <a:stretch>
            <a:fillRect/>
          </a:stretch>
        </p:blipFill>
        <p:spPr>
          <a:xfrm>
            <a:off x="166971" y="25836"/>
            <a:ext cx="278668" cy="345754"/>
          </a:xfrm>
          <a:prstGeom prst="rect">
            <a:avLst/>
          </a:prstGeom>
        </p:spPr>
      </p:pic>
      <p:sp>
        <p:nvSpPr>
          <p:cNvPr id="11" name="Title 1"/>
          <p:cNvSpPr>
            <a:spLocks noGrp="1"/>
          </p:cNvSpPr>
          <p:nvPr>
            <p:ph type="title"/>
          </p:nvPr>
        </p:nvSpPr>
        <p:spPr>
          <a:xfrm>
            <a:off x="457200" y="171454"/>
            <a:ext cx="8229600" cy="536972"/>
          </a:xfrm>
        </p:spPr>
        <p:txBody>
          <a:bodyPr>
            <a:noAutofit/>
          </a:bodyPr>
          <a:lstStyle>
            <a:lvl1pPr algn="l">
              <a:defRPr lang="en-US" sz="2400" kern="1200" dirty="0" smtClean="0">
                <a:solidFill>
                  <a:schemeClr val="bg1"/>
                </a:solidFill>
                <a:latin typeface="Segoe UI Light" pitchFamily="34" charset="0"/>
                <a:ea typeface="+mj-ea"/>
                <a:cs typeface="+mj-cs"/>
              </a:defRPr>
            </a:lvl1pPr>
          </a:lstStyle>
          <a:p>
            <a:r>
              <a:rPr lang="en-US"/>
              <a:t>Click to edit Master title style</a:t>
            </a:r>
            <a:endParaRPr lang="en-US" dirty="0"/>
          </a:p>
        </p:txBody>
      </p:sp>
      <p:sp>
        <p:nvSpPr>
          <p:cNvPr id="12" name="Text Placeholder 7"/>
          <p:cNvSpPr>
            <a:spLocks noGrp="1"/>
          </p:cNvSpPr>
          <p:nvPr>
            <p:ph type="body" sz="quarter" idx="10" hasCustomPrompt="1"/>
          </p:nvPr>
        </p:nvSpPr>
        <p:spPr>
          <a:xfrm>
            <a:off x="463594" y="590550"/>
            <a:ext cx="8229600" cy="228600"/>
          </a:xfrm>
        </p:spPr>
        <p:txBody>
          <a:bodyPr>
            <a:noAutofit/>
          </a:bodyPr>
          <a:lstStyle>
            <a:lvl1pPr marL="0" indent="0">
              <a:buNone/>
              <a:defRPr lang="en-US" sz="1200" kern="1200" dirty="0" smtClean="0">
                <a:solidFill>
                  <a:srgbClr val="FFFF00"/>
                </a:solidFill>
                <a:latin typeface="Segoe UI Light" pitchFamily="34" charset="0"/>
                <a:ea typeface="+mj-ea"/>
                <a:cs typeface="+mj-cs"/>
              </a:defRPr>
            </a:lvl1pPr>
          </a:lstStyle>
          <a:p>
            <a:pPr lvl="0"/>
            <a:r>
              <a:rPr lang="en-US" dirty="0"/>
              <a:t>Click to edit Master subtitle style</a:t>
            </a:r>
          </a:p>
        </p:txBody>
      </p:sp>
      <p:sp>
        <p:nvSpPr>
          <p:cNvPr id="13" name="TextBox 12"/>
          <p:cNvSpPr txBox="1"/>
          <p:nvPr userDrawn="1"/>
        </p:nvSpPr>
        <p:spPr>
          <a:xfrm>
            <a:off x="380423" y="-46631"/>
            <a:ext cx="830677"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a:t>
            </a:r>
            <a:r>
              <a:rPr lang="en-US" sz="800" dirty="0" err="1">
                <a:solidFill>
                  <a:srgbClr val="FFFF00"/>
                </a:solidFill>
              </a:rPr>
              <a:t>ShahidNShah</a:t>
            </a:r>
            <a:endParaRPr lang="en-US" sz="800" dirty="0">
              <a:solidFill>
                <a:srgbClr val="FFFF00"/>
              </a:solidFill>
            </a:endParaRPr>
          </a:p>
        </p:txBody>
      </p:sp>
      <p:sp>
        <p:nvSpPr>
          <p:cNvPr id="14" name="TextBox 13"/>
          <p:cNvSpPr txBox="1"/>
          <p:nvPr userDrawn="1"/>
        </p:nvSpPr>
        <p:spPr>
          <a:xfrm>
            <a:off x="8132185" y="-48456"/>
            <a:ext cx="1051891"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HealthcareGuys.com</a:t>
            </a:r>
          </a:p>
        </p:txBody>
      </p:sp>
    </p:spTree>
    <p:extLst>
      <p:ext uri="{BB962C8B-B14F-4D97-AF65-F5344CB8AC3E}">
        <p14:creationId xmlns:p14="http://schemas.microsoft.com/office/powerpoint/2010/main" xmlns="" val="249104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31"/>
            <a:ext cx="8229600" cy="76557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85852"/>
            <a:ext cx="4040188" cy="479822"/>
          </a:xfrm>
        </p:spPr>
        <p:txBody>
          <a:bodyPr anchor="b">
            <a:normAutofit/>
          </a:bodyPr>
          <a:lstStyle>
            <a:lvl1pPr marL="0" indent="0">
              <a:buNone/>
              <a:defRPr sz="1500" b="0">
                <a:latin typeface="Segoe UI Semibol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565677"/>
            <a:ext cx="4040188" cy="317777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085852"/>
            <a:ext cx="4041775" cy="479822"/>
          </a:xfrm>
        </p:spPr>
        <p:txBody>
          <a:bodyPr anchor="b">
            <a:normAutofit/>
          </a:bodyPr>
          <a:lstStyle>
            <a:lvl1pPr marL="0" indent="0">
              <a:buNone/>
              <a:defRPr sz="1500" b="0">
                <a:latin typeface="Segoe UI Semibol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565677"/>
            <a:ext cx="4041775" cy="317777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p:nvSpPr>
        <p:spPr>
          <a:xfrm>
            <a:off x="0" y="5015885"/>
            <a:ext cx="9144000" cy="127497"/>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23004" y="4963360"/>
            <a:ext cx="1851804" cy="178960"/>
          </a:xfrm>
          <a:prstGeom prst="rect">
            <a:avLst/>
          </a:prstGeom>
          <a:noFill/>
        </p:spPr>
        <p:txBody>
          <a:bodyPr wrap="square" rtlCol="0">
            <a:spAutoFit/>
          </a:bodyPr>
          <a:lstStyle/>
          <a:p>
            <a:pPr algn="ctr"/>
            <a:r>
              <a:rPr lang="en-US" sz="563" dirty="0">
                <a:solidFill>
                  <a:schemeClr val="tx1">
                    <a:lumMod val="50000"/>
                    <a:lumOff val="50000"/>
                  </a:schemeClr>
                </a:solidFill>
                <a:latin typeface="Segoe UI Light" pitchFamily="34" charset="0"/>
              </a:rPr>
              <a:t>www.netspective.com</a:t>
            </a:r>
          </a:p>
        </p:txBody>
      </p:sp>
      <p:sp>
        <p:nvSpPr>
          <p:cNvPr id="23" name="TextBox 22"/>
          <p:cNvSpPr txBox="1"/>
          <p:nvPr/>
        </p:nvSpPr>
        <p:spPr>
          <a:xfrm>
            <a:off x="7969779" y="4970857"/>
            <a:ext cx="838200" cy="178960"/>
          </a:xfrm>
          <a:prstGeom prst="rect">
            <a:avLst/>
          </a:prstGeom>
          <a:noFill/>
        </p:spPr>
        <p:txBody>
          <a:bodyPr wrap="square" rtlCol="0">
            <a:spAutoFit/>
          </a:bodyPr>
          <a:lstStyle/>
          <a:p>
            <a:pPr algn="r"/>
            <a:fld id="{1D4E9DBC-EB27-402F-BBD8-B4334C4FF55D}" type="slidenum">
              <a:rPr lang="en-US" sz="563" smtClean="0">
                <a:solidFill>
                  <a:schemeClr val="tx1">
                    <a:lumMod val="50000"/>
                    <a:lumOff val="50000"/>
                  </a:schemeClr>
                </a:solidFill>
                <a:latin typeface="Segoe UI Light" pitchFamily="34" charset="0"/>
              </a:rPr>
              <a:pPr algn="r"/>
              <a:t>‹#›</a:t>
            </a:fld>
            <a:endParaRPr lang="en-US" sz="563" dirty="0">
              <a:solidFill>
                <a:schemeClr val="tx1">
                  <a:lumMod val="50000"/>
                  <a:lumOff val="50000"/>
                </a:schemeClr>
              </a:solidFill>
              <a:latin typeface="Segoe UI Light" pitchFamily="34" charset="0"/>
            </a:endParaRPr>
          </a:p>
        </p:txBody>
      </p:sp>
      <p:pic>
        <p:nvPicPr>
          <p:cNvPr id="24" name="Picture 23" descr="netspective-logo-icon.png"/>
          <p:cNvPicPr>
            <a:picLocks noChangeAspect="1"/>
          </p:cNvPicPr>
          <p:nvPr/>
        </p:nvPicPr>
        <p:blipFill>
          <a:blip r:embed="rId3" cstate="print"/>
          <a:stretch>
            <a:fillRect/>
          </a:stretch>
        </p:blipFill>
        <p:spPr>
          <a:xfrm>
            <a:off x="166971" y="25836"/>
            <a:ext cx="278668" cy="345754"/>
          </a:xfrm>
          <a:prstGeom prst="rect">
            <a:avLst/>
          </a:prstGeom>
        </p:spPr>
      </p:pic>
      <p:sp>
        <p:nvSpPr>
          <p:cNvPr id="12" name="TextBox 11"/>
          <p:cNvSpPr txBox="1"/>
          <p:nvPr userDrawn="1"/>
        </p:nvSpPr>
        <p:spPr>
          <a:xfrm>
            <a:off x="380423" y="-46631"/>
            <a:ext cx="830677"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a:t>
            </a:r>
            <a:r>
              <a:rPr lang="en-US" sz="800" dirty="0" err="1">
                <a:solidFill>
                  <a:srgbClr val="FFFF00"/>
                </a:solidFill>
              </a:rPr>
              <a:t>ShahidNShah</a:t>
            </a:r>
            <a:endParaRPr lang="en-US" sz="800" dirty="0">
              <a:solidFill>
                <a:srgbClr val="FFFF00"/>
              </a:solidFill>
            </a:endParaRPr>
          </a:p>
        </p:txBody>
      </p:sp>
      <p:sp>
        <p:nvSpPr>
          <p:cNvPr id="13" name="TextBox 12"/>
          <p:cNvSpPr txBox="1"/>
          <p:nvPr userDrawn="1"/>
        </p:nvSpPr>
        <p:spPr>
          <a:xfrm>
            <a:off x="8132185" y="-48456"/>
            <a:ext cx="1051891"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HealthcareGuys.com</a:t>
            </a:r>
          </a:p>
        </p:txBody>
      </p:sp>
    </p:spTree>
    <p:extLst>
      <p:ext uri="{BB962C8B-B14F-4D97-AF65-F5344CB8AC3E}">
        <p14:creationId xmlns:p14="http://schemas.microsoft.com/office/powerpoint/2010/main" xmlns="" val="130455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with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85852"/>
            <a:ext cx="4040188" cy="479822"/>
          </a:xfrm>
        </p:spPr>
        <p:txBody>
          <a:bodyPr anchor="b">
            <a:normAutofit/>
          </a:bodyPr>
          <a:lstStyle>
            <a:lvl1pPr marL="0" indent="0">
              <a:buNone/>
              <a:defRPr sz="1500" b="0">
                <a:latin typeface="Segoe UI Semibol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565677"/>
            <a:ext cx="4040188" cy="317777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3" y="1085852"/>
            <a:ext cx="4041775" cy="479822"/>
          </a:xfrm>
        </p:spPr>
        <p:txBody>
          <a:bodyPr anchor="b">
            <a:normAutofit/>
          </a:bodyPr>
          <a:lstStyle>
            <a:lvl1pPr marL="0" indent="0">
              <a:buNone/>
              <a:defRPr sz="1500" b="0">
                <a:latin typeface="Segoe UI Semibol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565677"/>
            <a:ext cx="4041775" cy="317777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p:nvSpPr>
        <p:spPr>
          <a:xfrm>
            <a:off x="0" y="5015885"/>
            <a:ext cx="9144000" cy="127497"/>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23004" y="4963360"/>
            <a:ext cx="1851804" cy="178960"/>
          </a:xfrm>
          <a:prstGeom prst="rect">
            <a:avLst/>
          </a:prstGeom>
          <a:noFill/>
        </p:spPr>
        <p:txBody>
          <a:bodyPr wrap="square" rtlCol="0">
            <a:spAutoFit/>
          </a:bodyPr>
          <a:lstStyle/>
          <a:p>
            <a:pPr algn="ctr"/>
            <a:r>
              <a:rPr lang="en-US" sz="563" dirty="0">
                <a:solidFill>
                  <a:schemeClr val="tx1">
                    <a:lumMod val="50000"/>
                    <a:lumOff val="50000"/>
                  </a:schemeClr>
                </a:solidFill>
                <a:latin typeface="Segoe UI Light" pitchFamily="34" charset="0"/>
              </a:rPr>
              <a:t>www.netspective.com</a:t>
            </a:r>
          </a:p>
        </p:txBody>
      </p:sp>
      <p:sp>
        <p:nvSpPr>
          <p:cNvPr id="24" name="TextBox 23"/>
          <p:cNvSpPr txBox="1"/>
          <p:nvPr/>
        </p:nvSpPr>
        <p:spPr>
          <a:xfrm>
            <a:off x="7969779" y="4970857"/>
            <a:ext cx="838200" cy="178960"/>
          </a:xfrm>
          <a:prstGeom prst="rect">
            <a:avLst/>
          </a:prstGeom>
          <a:noFill/>
        </p:spPr>
        <p:txBody>
          <a:bodyPr wrap="square" rtlCol="0">
            <a:spAutoFit/>
          </a:bodyPr>
          <a:lstStyle/>
          <a:p>
            <a:pPr algn="r"/>
            <a:fld id="{1D4E9DBC-EB27-402F-BBD8-B4334C4FF55D}" type="slidenum">
              <a:rPr lang="en-US" sz="563" smtClean="0">
                <a:solidFill>
                  <a:schemeClr val="tx1">
                    <a:lumMod val="50000"/>
                    <a:lumOff val="50000"/>
                  </a:schemeClr>
                </a:solidFill>
                <a:latin typeface="Segoe UI Light" pitchFamily="34" charset="0"/>
              </a:rPr>
              <a:pPr algn="r"/>
              <a:t>‹#›</a:t>
            </a:fld>
            <a:endParaRPr lang="en-US" sz="563" dirty="0">
              <a:solidFill>
                <a:schemeClr val="tx1">
                  <a:lumMod val="50000"/>
                  <a:lumOff val="50000"/>
                </a:schemeClr>
              </a:solidFill>
              <a:latin typeface="Segoe UI Light" pitchFamily="34" charset="0"/>
            </a:endParaRPr>
          </a:p>
        </p:txBody>
      </p:sp>
      <p:pic>
        <p:nvPicPr>
          <p:cNvPr id="25" name="Picture 24" descr="netspective-logo-icon.png"/>
          <p:cNvPicPr>
            <a:picLocks noChangeAspect="1"/>
          </p:cNvPicPr>
          <p:nvPr/>
        </p:nvPicPr>
        <p:blipFill>
          <a:blip r:embed="rId3" cstate="print"/>
          <a:stretch>
            <a:fillRect/>
          </a:stretch>
        </p:blipFill>
        <p:spPr>
          <a:xfrm>
            <a:off x="166971" y="25836"/>
            <a:ext cx="278668" cy="345754"/>
          </a:xfrm>
          <a:prstGeom prst="rect">
            <a:avLst/>
          </a:prstGeom>
        </p:spPr>
      </p:pic>
      <p:sp>
        <p:nvSpPr>
          <p:cNvPr id="13" name="Title 1"/>
          <p:cNvSpPr>
            <a:spLocks noGrp="1"/>
          </p:cNvSpPr>
          <p:nvPr>
            <p:ph type="title"/>
          </p:nvPr>
        </p:nvSpPr>
        <p:spPr>
          <a:xfrm>
            <a:off x="457200" y="171454"/>
            <a:ext cx="8229600" cy="536972"/>
          </a:xfrm>
        </p:spPr>
        <p:txBody>
          <a:bodyPr>
            <a:noAutofit/>
          </a:bodyPr>
          <a:lstStyle>
            <a:lvl1pPr algn="l">
              <a:defRPr lang="en-US" sz="2400" kern="1200" dirty="0" smtClean="0">
                <a:solidFill>
                  <a:schemeClr val="bg1"/>
                </a:solidFill>
                <a:latin typeface="Segoe UI Light" pitchFamily="34" charset="0"/>
                <a:ea typeface="+mj-ea"/>
                <a:cs typeface="+mj-cs"/>
              </a:defRPr>
            </a:lvl1pPr>
          </a:lstStyle>
          <a:p>
            <a:r>
              <a:rPr lang="en-US"/>
              <a:t>Click to edit Master title style</a:t>
            </a:r>
            <a:endParaRPr lang="en-US" dirty="0"/>
          </a:p>
        </p:txBody>
      </p:sp>
      <p:sp>
        <p:nvSpPr>
          <p:cNvPr id="14" name="Text Placeholder 7"/>
          <p:cNvSpPr>
            <a:spLocks noGrp="1"/>
          </p:cNvSpPr>
          <p:nvPr>
            <p:ph type="body" sz="quarter" idx="10" hasCustomPrompt="1"/>
          </p:nvPr>
        </p:nvSpPr>
        <p:spPr>
          <a:xfrm>
            <a:off x="463594" y="590550"/>
            <a:ext cx="8229600" cy="228600"/>
          </a:xfrm>
        </p:spPr>
        <p:txBody>
          <a:bodyPr>
            <a:noAutofit/>
          </a:bodyPr>
          <a:lstStyle>
            <a:lvl1pPr marL="0" indent="0">
              <a:buNone/>
              <a:defRPr lang="en-US" sz="1200" kern="1200" dirty="0" smtClean="0">
                <a:solidFill>
                  <a:srgbClr val="FFFF00"/>
                </a:solidFill>
                <a:latin typeface="Segoe UI Light" pitchFamily="34" charset="0"/>
                <a:ea typeface="+mj-ea"/>
                <a:cs typeface="+mj-cs"/>
              </a:defRPr>
            </a:lvl1pPr>
          </a:lstStyle>
          <a:p>
            <a:pPr lvl="0"/>
            <a:r>
              <a:rPr lang="en-US" dirty="0"/>
              <a:t>Click to edit Master subtitle style</a:t>
            </a:r>
          </a:p>
        </p:txBody>
      </p:sp>
      <p:sp>
        <p:nvSpPr>
          <p:cNvPr id="15" name="TextBox 14"/>
          <p:cNvSpPr txBox="1"/>
          <p:nvPr userDrawn="1"/>
        </p:nvSpPr>
        <p:spPr>
          <a:xfrm>
            <a:off x="380423" y="-46631"/>
            <a:ext cx="830677"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a:t>
            </a:r>
            <a:r>
              <a:rPr lang="en-US" sz="800" dirty="0" err="1">
                <a:solidFill>
                  <a:srgbClr val="FFFF00"/>
                </a:solidFill>
              </a:rPr>
              <a:t>ShahidNShah</a:t>
            </a:r>
            <a:endParaRPr lang="en-US" sz="800" dirty="0">
              <a:solidFill>
                <a:srgbClr val="FFFF00"/>
              </a:solidFill>
            </a:endParaRPr>
          </a:p>
        </p:txBody>
      </p:sp>
      <p:sp>
        <p:nvSpPr>
          <p:cNvPr id="16" name="TextBox 15"/>
          <p:cNvSpPr txBox="1"/>
          <p:nvPr userDrawn="1"/>
        </p:nvSpPr>
        <p:spPr>
          <a:xfrm>
            <a:off x="8132185" y="-48456"/>
            <a:ext cx="1051891"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HealthcareGuys.com</a:t>
            </a:r>
          </a:p>
        </p:txBody>
      </p:sp>
    </p:spTree>
    <p:extLst>
      <p:ext uri="{BB962C8B-B14F-4D97-AF65-F5344CB8AC3E}">
        <p14:creationId xmlns:p14="http://schemas.microsoft.com/office/powerpoint/2010/main" xmlns="" val="391231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31"/>
            <a:ext cx="8229600" cy="765572"/>
          </a:xfrm>
        </p:spPr>
        <p:txBody>
          <a:bodyPr/>
          <a:lstStyle/>
          <a:p>
            <a:r>
              <a:rPr lang="en-US"/>
              <a:t>Click to edit Master title style</a:t>
            </a:r>
          </a:p>
        </p:txBody>
      </p:sp>
      <p:sp>
        <p:nvSpPr>
          <p:cNvPr id="17" name="Rectangle 16"/>
          <p:cNvSpPr/>
          <p:nvPr/>
        </p:nvSpPr>
        <p:spPr>
          <a:xfrm>
            <a:off x="0" y="5015885"/>
            <a:ext cx="9144000" cy="127497"/>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23004" y="4963360"/>
            <a:ext cx="1851804" cy="178960"/>
          </a:xfrm>
          <a:prstGeom prst="rect">
            <a:avLst/>
          </a:prstGeom>
          <a:noFill/>
        </p:spPr>
        <p:txBody>
          <a:bodyPr wrap="square" rtlCol="0">
            <a:spAutoFit/>
          </a:bodyPr>
          <a:lstStyle/>
          <a:p>
            <a:pPr algn="ctr"/>
            <a:r>
              <a:rPr lang="en-US" sz="563" dirty="0">
                <a:solidFill>
                  <a:schemeClr val="tx1">
                    <a:lumMod val="50000"/>
                    <a:lumOff val="50000"/>
                  </a:schemeClr>
                </a:solidFill>
                <a:latin typeface="Segoe UI Light" pitchFamily="34" charset="0"/>
              </a:rPr>
              <a:t>www.netspective.com</a:t>
            </a:r>
          </a:p>
        </p:txBody>
      </p:sp>
      <p:sp>
        <p:nvSpPr>
          <p:cNvPr id="19" name="TextBox 18"/>
          <p:cNvSpPr txBox="1"/>
          <p:nvPr/>
        </p:nvSpPr>
        <p:spPr>
          <a:xfrm>
            <a:off x="7969779" y="4970857"/>
            <a:ext cx="838200" cy="178960"/>
          </a:xfrm>
          <a:prstGeom prst="rect">
            <a:avLst/>
          </a:prstGeom>
          <a:noFill/>
        </p:spPr>
        <p:txBody>
          <a:bodyPr wrap="square" rtlCol="0">
            <a:spAutoFit/>
          </a:bodyPr>
          <a:lstStyle/>
          <a:p>
            <a:pPr algn="r"/>
            <a:fld id="{1D4E9DBC-EB27-402F-BBD8-B4334C4FF55D}" type="slidenum">
              <a:rPr lang="en-US" sz="563" smtClean="0">
                <a:solidFill>
                  <a:schemeClr val="tx1">
                    <a:lumMod val="50000"/>
                    <a:lumOff val="50000"/>
                  </a:schemeClr>
                </a:solidFill>
                <a:latin typeface="Segoe UI Light" pitchFamily="34" charset="0"/>
              </a:rPr>
              <a:pPr algn="r"/>
              <a:t>‹#›</a:t>
            </a:fld>
            <a:endParaRPr lang="en-US" sz="563" dirty="0">
              <a:solidFill>
                <a:schemeClr val="tx1">
                  <a:lumMod val="50000"/>
                  <a:lumOff val="50000"/>
                </a:schemeClr>
              </a:solidFill>
              <a:latin typeface="Segoe UI Light" pitchFamily="34" charset="0"/>
            </a:endParaRPr>
          </a:p>
        </p:txBody>
      </p:sp>
      <p:pic>
        <p:nvPicPr>
          <p:cNvPr id="20" name="Picture 19" descr="netspective-logo-icon.png"/>
          <p:cNvPicPr>
            <a:picLocks noChangeAspect="1"/>
          </p:cNvPicPr>
          <p:nvPr/>
        </p:nvPicPr>
        <p:blipFill>
          <a:blip r:embed="rId3" cstate="print"/>
          <a:stretch>
            <a:fillRect/>
          </a:stretch>
        </p:blipFill>
        <p:spPr>
          <a:xfrm>
            <a:off x="166971" y="25836"/>
            <a:ext cx="278668" cy="345754"/>
          </a:xfrm>
          <a:prstGeom prst="rect">
            <a:avLst/>
          </a:prstGeom>
        </p:spPr>
      </p:pic>
      <p:sp>
        <p:nvSpPr>
          <p:cNvPr id="8" name="TextBox 7"/>
          <p:cNvSpPr txBox="1"/>
          <p:nvPr userDrawn="1"/>
        </p:nvSpPr>
        <p:spPr>
          <a:xfrm>
            <a:off x="380423" y="-46631"/>
            <a:ext cx="830677"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a:t>
            </a:r>
            <a:r>
              <a:rPr lang="en-US" sz="800" dirty="0" err="1">
                <a:solidFill>
                  <a:srgbClr val="FFFF00"/>
                </a:solidFill>
              </a:rPr>
              <a:t>ShahidNShah</a:t>
            </a:r>
            <a:endParaRPr lang="en-US" sz="800" dirty="0">
              <a:solidFill>
                <a:srgbClr val="FFFF00"/>
              </a:solidFill>
            </a:endParaRPr>
          </a:p>
        </p:txBody>
      </p:sp>
      <p:sp>
        <p:nvSpPr>
          <p:cNvPr id="9" name="TextBox 8"/>
          <p:cNvSpPr txBox="1"/>
          <p:nvPr userDrawn="1"/>
        </p:nvSpPr>
        <p:spPr>
          <a:xfrm>
            <a:off x="8132185" y="-48456"/>
            <a:ext cx="1051891" cy="215444"/>
          </a:xfrm>
          <a:prstGeom prst="rect">
            <a:avLst/>
          </a:prstGeom>
          <a:noFill/>
        </p:spPr>
        <p:txBody>
          <a:bodyPr wrap="non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800" dirty="0">
                <a:solidFill>
                  <a:srgbClr val="FFFF00"/>
                </a:solidFill>
              </a:rPr>
              <a:t>HealthcareGuys.com</a:t>
            </a:r>
          </a:p>
        </p:txBody>
      </p:sp>
    </p:spTree>
    <p:extLst>
      <p:ext uri="{BB962C8B-B14F-4D97-AF65-F5344CB8AC3E}">
        <p14:creationId xmlns:p14="http://schemas.microsoft.com/office/powerpoint/2010/main" xmlns="" val="206130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1"/>
            <a:ext cx="8229600" cy="7655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485505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685800" rtl="0" eaLnBrk="1" latinLnBrk="0" hangingPunct="1">
        <a:spcBef>
          <a:spcPct val="0"/>
        </a:spcBef>
        <a:buNone/>
        <a:defRPr sz="3300" kern="1200">
          <a:solidFill>
            <a:schemeClr val="bg1"/>
          </a:solidFill>
          <a:latin typeface="Segoe UI Light"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Segoe UI Light"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Segoe UI Light"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Segoe UI Light"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Segoe UI Light"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Segoe UI Light"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0923B821-2E01-4612-B2BA-7A36B705CB79}" type="datetimeFigureOut">
              <a:rPr lang="en-US" smtClean="0"/>
              <a:pPr/>
              <a:t>4/7/2017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bg1"/>
                </a:solidFill>
              </a:defRPr>
            </a:lvl1pPr>
          </a:lstStyle>
          <a:p>
            <a:fld id="{6B5C2518-20D2-436F-B41A-7417492D2F89}" type="slidenum">
              <a:rPr lang="en-US" smtClean="0"/>
              <a:pPr/>
              <a:t>‹#›</a:t>
            </a:fld>
            <a:endParaRPr lang="en-US"/>
          </a:p>
        </p:txBody>
      </p:sp>
    </p:spTree>
    <p:extLst>
      <p:ext uri="{BB962C8B-B14F-4D97-AF65-F5344CB8AC3E}">
        <p14:creationId xmlns:p14="http://schemas.microsoft.com/office/powerpoint/2010/main" xmlns="" val="17847774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3.xml"/><Relationship Id="rId7" Type="http://schemas.openxmlformats.org/officeDocument/2006/relationships/diagramQuickStyle" Target="../diagrams/quickStyle4.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2.jpe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hyperlink" Target="http://www.shahidshah.com/" TargetMode="External"/><Relationship Id="rId2" Type="http://schemas.openxmlformats.org/officeDocument/2006/relationships/hyperlink" Target="mailto:shahid@shah.org"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2.svg"/><Relationship Id="rId18" Type="http://schemas.openxmlformats.org/officeDocument/2006/relationships/image" Target="../media/image39.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36.png"/><Relationship Id="rId17" Type="http://schemas.openxmlformats.org/officeDocument/2006/relationships/image" Target="../media/image46.svg"/><Relationship Id="rId2" Type="http://schemas.openxmlformats.org/officeDocument/2006/relationships/image" Target="../media/image31.png"/><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image" Target="../media/image52.svg"/><Relationship Id="rId10" Type="http://schemas.openxmlformats.org/officeDocument/2006/relationships/image" Target="../media/image35.png"/><Relationship Id="rId19" Type="http://schemas.openxmlformats.org/officeDocument/2006/relationships/image" Target="../media/image48.svg"/><Relationship Id="rId4" Type="http://schemas.openxmlformats.org/officeDocument/2006/relationships/image" Target="../media/image32.png"/><Relationship Id="rId9" Type="http://schemas.openxmlformats.org/officeDocument/2006/relationships/image" Target="../media/image38.svg"/><Relationship Id="rId14" Type="http://schemas.openxmlformats.org/officeDocument/2006/relationships/image" Target="../media/image37.png"/><Relationship Id="rId22"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0.svg"/><Relationship Id="rId18" Type="http://schemas.openxmlformats.org/officeDocument/2006/relationships/image" Target="../media/image39.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4.svg"/><Relationship Id="rId12" Type="http://schemas.openxmlformats.org/officeDocument/2006/relationships/image" Target="../media/image35.png"/><Relationship Id="rId17" Type="http://schemas.openxmlformats.org/officeDocument/2006/relationships/image" Target="../media/image44.svg"/><Relationship Id="rId2" Type="http://schemas.openxmlformats.org/officeDocument/2006/relationships/image" Target="../media/image42.png"/><Relationship Id="rId16" Type="http://schemas.openxmlformats.org/officeDocument/2006/relationships/image" Target="../media/image37.png"/><Relationship Id="rId20" Type="http://schemas.openxmlformats.org/officeDocument/2006/relationships/image" Target="../media/image40.png"/><Relationship Id="rId1" Type="http://schemas.openxmlformats.org/officeDocument/2006/relationships/slideLayout" Target="../slideLayouts/slideLayout9.xml"/><Relationship Id="rId6" Type="http://schemas.openxmlformats.org/officeDocument/2006/relationships/image" Target="../media/image32.png"/><Relationship Id="rId11" Type="http://schemas.openxmlformats.org/officeDocument/2006/relationships/image" Target="../media/image38.svg"/><Relationship Id="rId24" Type="http://schemas.openxmlformats.org/officeDocument/2006/relationships/image" Target="../media/image43.png"/><Relationship Id="rId5" Type="http://schemas.openxmlformats.org/officeDocument/2006/relationships/image" Target="../media/image46.svg"/><Relationship Id="rId15" Type="http://schemas.openxmlformats.org/officeDocument/2006/relationships/image" Target="../media/image42.svg"/><Relationship Id="rId23" Type="http://schemas.openxmlformats.org/officeDocument/2006/relationships/image" Target="../media/image52.svg"/><Relationship Id="rId10" Type="http://schemas.openxmlformats.org/officeDocument/2006/relationships/image" Target="../media/image34.png"/><Relationship Id="rId19" Type="http://schemas.openxmlformats.org/officeDocument/2006/relationships/image" Target="../media/image48.svg"/><Relationship Id="rId4" Type="http://schemas.openxmlformats.org/officeDocument/2006/relationships/image" Target="../media/image38.png"/><Relationship Id="rId9" Type="http://schemas.openxmlformats.org/officeDocument/2006/relationships/image" Target="../media/image36.svg"/><Relationship Id="rId14" Type="http://schemas.openxmlformats.org/officeDocument/2006/relationships/image" Target="../media/image36.png"/><Relationship Id="rId22"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8.pn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healthcaregu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7306"/>
            <a:ext cx="7772400" cy="1102519"/>
          </a:xfrm>
        </p:spPr>
        <p:txBody>
          <a:bodyPr>
            <a:normAutofit fontScale="90000"/>
          </a:bodyPr>
          <a:lstStyle/>
          <a:p>
            <a:r>
              <a:rPr lang="en-US" dirty="0"/>
              <a:t>The No BS Guide to Innovation in Healthcare and when it should matter to Marketers</a:t>
            </a:r>
          </a:p>
        </p:txBody>
      </p:sp>
      <p:sp>
        <p:nvSpPr>
          <p:cNvPr id="3" name="Subtitle 2"/>
          <p:cNvSpPr>
            <a:spLocks noGrp="1"/>
          </p:cNvSpPr>
          <p:nvPr>
            <p:ph type="subTitle" idx="1"/>
          </p:nvPr>
        </p:nvSpPr>
        <p:spPr>
          <a:xfrm>
            <a:off x="762000" y="2571751"/>
            <a:ext cx="7467600" cy="990600"/>
          </a:xfrm>
        </p:spPr>
        <p:txBody>
          <a:bodyPr>
            <a:normAutofit/>
          </a:bodyPr>
          <a:lstStyle/>
          <a:p>
            <a:r>
              <a:rPr lang="en-US" dirty="0">
                <a:solidFill>
                  <a:srgbClr val="FFFF00"/>
                </a:solidFill>
                <a:latin typeface="Segoe UI Semibold" panose="020B0702040204020203" pitchFamily="34" charset="0"/>
                <a:cs typeface="Segoe UI Semibold" panose="020B0702040204020203" pitchFamily="34" charset="0"/>
              </a:rPr>
              <a:t>Inflective vs. Reflexive Innovation</a:t>
            </a:r>
          </a:p>
          <a:p>
            <a:r>
              <a:rPr lang="en-US" dirty="0">
                <a:solidFill>
                  <a:srgbClr val="FFFF00"/>
                </a:solidFill>
                <a:cs typeface="Segoe UI Light" panose="020B0502040204020203" pitchFamily="34" charset="0"/>
              </a:rPr>
              <a:t>Demand vs. Supply vs. Sustaining</a:t>
            </a:r>
          </a:p>
        </p:txBody>
      </p:sp>
      <p:pic>
        <p:nvPicPr>
          <p:cNvPr id="1026" name="Picture 2" descr="https://i2.wp.com/www.hitmc.com/wp-content/uploads/2016/01/HITMC-Twitter.png?fit=599%2C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6600" y="133350"/>
            <a:ext cx="1938336" cy="970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3029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11846" b="11019"/>
          <a:stretch/>
        </p:blipFill>
        <p:spPr>
          <a:xfrm>
            <a:off x="0" y="-95250"/>
            <a:ext cx="9220200" cy="5334000"/>
          </a:xfrm>
          <a:prstGeom prst="rect">
            <a:avLst/>
          </a:prstGeom>
        </p:spPr>
      </p:pic>
      <p:sp>
        <p:nvSpPr>
          <p:cNvPr id="3" name="TextBox 2"/>
          <p:cNvSpPr txBox="1"/>
          <p:nvPr/>
        </p:nvSpPr>
        <p:spPr>
          <a:xfrm>
            <a:off x="609600" y="361950"/>
            <a:ext cx="8077200" cy="2554545"/>
          </a:xfrm>
          <a:prstGeom prst="rect">
            <a:avLst/>
          </a:prstGeom>
          <a:noFill/>
        </p:spPr>
        <p:txBody>
          <a:bodyPr wrap="square" rtlCol="0">
            <a:spAutoFit/>
          </a:bodyPr>
          <a:lstStyle/>
          <a:p>
            <a:r>
              <a:rPr lang="en-US" sz="4000" dirty="0">
                <a:solidFill>
                  <a:srgbClr val="FFFF00"/>
                </a:solidFill>
                <a:latin typeface="Segoe UI Semibold" panose="020B0702040204020203" pitchFamily="34" charset="0"/>
                <a:cs typeface="Segoe UI Semibold" panose="020B0702040204020203" pitchFamily="34" charset="0"/>
              </a:rPr>
              <a:t>Your customers have no idea what interoperability means nor do they care as much about data as you do.</a:t>
            </a:r>
            <a:endParaRPr lang="en-US" sz="4000" dirty="0">
              <a:solidFill>
                <a:schemeClr val="bg1"/>
              </a:solidFill>
              <a:latin typeface="Segoe UI Semibold" panose="020B0702040204020203" pitchFamily="34" charset="0"/>
              <a:cs typeface="Segoe UI Semibold" panose="020B0702040204020203" pitchFamily="34" charset="0"/>
            </a:endParaRPr>
          </a:p>
        </p:txBody>
      </p:sp>
      <p:pic>
        <p:nvPicPr>
          <p:cNvPr id="5" name="Picture 2" descr="Image result for no b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4270712"/>
            <a:ext cx="590550" cy="5905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aimgroup.com/wp-content/uploads/2014/09/unconference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4273043"/>
            <a:ext cx="950801" cy="585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813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s3.amazonaws.com/screenshots.angel.co/1b/72493/1ca869ad67b1d8a2da6239bea6eec466-original.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val="0"/>
              </a:ext>
            </a:extLst>
          </a:blip>
          <a:srcRect/>
          <a:stretch>
            <a:fillRect/>
          </a:stretch>
        </p:blipFill>
        <p:spPr bwMode="auto">
          <a:xfrm>
            <a:off x="-114300" y="-247650"/>
            <a:ext cx="9334500" cy="620920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09600" y="361950"/>
            <a:ext cx="8077200" cy="1754326"/>
          </a:xfrm>
          <a:prstGeom prst="rect">
            <a:avLst/>
          </a:prstGeom>
          <a:noFill/>
        </p:spPr>
        <p:txBody>
          <a:bodyPr wrap="square" rtlCol="0">
            <a:spAutoFit/>
          </a:bodyPr>
          <a:lstStyle/>
          <a:p>
            <a:r>
              <a:rPr lang="en-US" sz="3600" dirty="0">
                <a:latin typeface="Segoe UI Semibold" panose="020B0702040204020203" pitchFamily="34" charset="0"/>
                <a:cs typeface="Segoe UI Semibold" panose="020B0702040204020203" pitchFamily="34" charset="0"/>
              </a:rPr>
              <a:t>Your customer doesn’t need another mobile app, they need UI/UX to disappear into converged workflows.</a:t>
            </a:r>
          </a:p>
        </p:txBody>
      </p:sp>
      <p:pic>
        <p:nvPicPr>
          <p:cNvPr id="4" name="Picture 2" descr="Image result for no b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4270712"/>
            <a:ext cx="590550" cy="5905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aimgroup.com/wp-content/uploads/2014/09/unconference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86600" y="4273043"/>
            <a:ext cx="950801" cy="585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2039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redorbit.com/media/uploads/2012/06/tech-060712-002.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981200" y="-1085850"/>
            <a:ext cx="11201400" cy="756894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09600" y="361950"/>
            <a:ext cx="8077200" cy="3170099"/>
          </a:xfrm>
          <a:prstGeom prst="rect">
            <a:avLst/>
          </a:prstGeom>
          <a:noFill/>
        </p:spPr>
        <p:txBody>
          <a:bodyPr wrap="square" rtlCol="0">
            <a:spAutoFit/>
          </a:bodyPr>
          <a:lstStyle/>
          <a:p>
            <a:r>
              <a:rPr lang="en-US" sz="4000" dirty="0">
                <a:latin typeface="Segoe UI Semibold" panose="020B0702040204020203" pitchFamily="34" charset="0"/>
                <a:cs typeface="Segoe UI Semibold" panose="020B0702040204020203" pitchFamily="34" charset="0"/>
              </a:rPr>
              <a:t>Your thought leadership ideas are feared by permissions-oriented institutions. They’re trying to simplify while you’re trying to differentiate.</a:t>
            </a:r>
          </a:p>
        </p:txBody>
      </p:sp>
      <p:pic>
        <p:nvPicPr>
          <p:cNvPr id="4" name="Picture 2" descr="Image result for no b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3400" y="4270712"/>
            <a:ext cx="590550" cy="5905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aimgroup.com/wp-content/uploads/2014/09/unconference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4273043"/>
            <a:ext cx="950801" cy="585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087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3">
                    <a14:imgEffect>
                      <a14:artisticBlur/>
                    </a14:imgEffect>
                  </a14:imgLayer>
                </a14:imgProps>
              </a:ext>
            </a:extLst>
          </a:blip>
          <a:stretch>
            <a:fillRect/>
          </a:stretch>
        </p:blipFill>
        <p:spPr>
          <a:xfrm>
            <a:off x="-31898" y="-704850"/>
            <a:ext cx="9677400" cy="6413694"/>
          </a:xfrm>
          <a:prstGeom prst="rect">
            <a:avLst/>
          </a:prstGeom>
        </p:spPr>
      </p:pic>
      <p:sp>
        <p:nvSpPr>
          <p:cNvPr id="3" name="TextBox 2"/>
          <p:cNvSpPr txBox="1"/>
          <p:nvPr/>
        </p:nvSpPr>
        <p:spPr>
          <a:xfrm>
            <a:off x="609600" y="361950"/>
            <a:ext cx="8077200" cy="4278094"/>
          </a:xfrm>
          <a:prstGeom prst="rect">
            <a:avLst/>
          </a:prstGeom>
          <a:noFill/>
        </p:spPr>
        <p:txBody>
          <a:bodyPr wrap="square" rtlCol="0">
            <a:spAutoFit/>
          </a:bodyPr>
          <a:lstStyle/>
          <a:p>
            <a:r>
              <a:rPr lang="en-US" sz="4000" dirty="0">
                <a:latin typeface="Segoe UI Semibold" panose="020B0702040204020203" pitchFamily="34" charset="0"/>
                <a:cs typeface="Segoe UI Semibold" panose="020B0702040204020203" pitchFamily="34" charset="0"/>
              </a:rPr>
              <a:t>Marketing will not solve the problem that your solutions can not be easily integrated into regulated device-focused clinical workflows.</a:t>
            </a:r>
          </a:p>
          <a:p>
            <a:r>
              <a:rPr lang="en-US" sz="2400" dirty="0">
                <a:solidFill>
                  <a:srgbClr val="FFFF00"/>
                </a:solidFill>
                <a:latin typeface="Segoe UI Semibold" panose="020B0702040204020203" pitchFamily="34" charset="0"/>
                <a:cs typeface="Segoe UI Semibold" panose="020B0702040204020203" pitchFamily="34" charset="0"/>
              </a:rPr>
              <a:t>Incumbent vendors will not entertain the potential of new legal liabilities without someone to share it with or new competition without direct compensation.</a:t>
            </a:r>
          </a:p>
        </p:txBody>
      </p:sp>
      <p:pic>
        <p:nvPicPr>
          <p:cNvPr id="5" name="Picture 2" descr="Image result for no b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4270712"/>
            <a:ext cx="590550" cy="5905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aimgroup.com/wp-content/uploads/2014/09/unconference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86600" y="4273043"/>
            <a:ext cx="950801" cy="585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6561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ssets.bwbx.io/images/users/iqjWHBFdfxIU/iUqTYCZr7wKo/v1/1200x-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71525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857625" y="1986311"/>
            <a:ext cx="5132972" cy="110799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Calibri" panose="020F0502020204030204"/>
                <a:ea typeface="+mn-ea"/>
                <a:cs typeface="+mn-cs"/>
              </a:rPr>
              <a:t>“What's </a:t>
            </a:r>
            <a:r>
              <a:rPr kumimoji="0" lang="en-US" sz="33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not</a:t>
            </a:r>
            <a:r>
              <a:rPr kumimoji="0" lang="en-US" sz="3300" b="0" i="0" u="none" strike="noStrike" kern="1200" cap="none" spc="0" normalizeH="0" baseline="0" noProof="0" dirty="0">
                <a:ln>
                  <a:noFill/>
                </a:ln>
                <a:solidFill>
                  <a:prstClr val="white"/>
                </a:solidFill>
                <a:effectLst/>
                <a:uLnTx/>
                <a:uFillTx/>
                <a:latin typeface="Calibri" panose="020F0502020204030204"/>
                <a:ea typeface="+mn-ea"/>
                <a:cs typeface="+mn-cs"/>
              </a:rPr>
              <a:t> going to change in the next 10 years?”</a:t>
            </a:r>
          </a:p>
        </p:txBody>
      </p:sp>
      <p:sp>
        <p:nvSpPr>
          <p:cNvPr id="5" name="TextBox 4"/>
          <p:cNvSpPr txBox="1"/>
          <p:nvPr/>
        </p:nvSpPr>
        <p:spPr>
          <a:xfrm>
            <a:off x="87595" y="4775950"/>
            <a:ext cx="87011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00"/>
                </a:solidFill>
                <a:effectLst/>
                <a:uLnTx/>
                <a:uFillTx/>
                <a:latin typeface="Calibri" panose="020F0502020204030204"/>
                <a:ea typeface="+mn-ea"/>
                <a:cs typeface="+mn-cs"/>
              </a:rPr>
              <a:t>Jeff Bezos</a:t>
            </a:r>
          </a:p>
        </p:txBody>
      </p:sp>
    </p:spTree>
    <p:extLst>
      <p:ext uri="{BB962C8B-B14F-4D97-AF65-F5344CB8AC3E}">
        <p14:creationId xmlns:p14="http://schemas.microsoft.com/office/powerpoint/2010/main" xmlns="" val="16115363"/>
      </p:ext>
    </p:extLst>
  </p:cSld>
  <p:clrMapOvr>
    <a:masterClrMapping/>
  </p:clrMapOvr>
  <p:transition spd="med" advTm="1450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hauntmax30.com/data/out/18/1086470-top-backgrounds-of-house-md.jpe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1076" r="5554"/>
          <a:stretch/>
        </p:blipFill>
        <p:spPr bwMode="auto">
          <a:xfrm flipH="1">
            <a:off x="6397779" y="0"/>
            <a:ext cx="274622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idx="4294967295"/>
          </p:nvPr>
        </p:nvSpPr>
        <p:spPr>
          <a:xfrm>
            <a:off x="152400" y="284162"/>
            <a:ext cx="8229600" cy="765175"/>
          </a:xfrm>
        </p:spPr>
        <p:txBody>
          <a:bodyPr>
            <a:normAutofit/>
          </a:bodyPr>
          <a:lstStyle/>
          <a:p>
            <a:r>
              <a:rPr lang="en-US" dirty="0">
                <a:solidFill>
                  <a:srgbClr val="FFFF00"/>
                </a:solidFill>
              </a:rPr>
              <a:t>What's </a:t>
            </a:r>
            <a:r>
              <a:rPr lang="en-US" b="1" dirty="0">
                <a:solidFill>
                  <a:schemeClr val="tx1"/>
                </a:solidFill>
                <a:highlight>
                  <a:srgbClr val="FFFF00"/>
                </a:highlight>
              </a:rPr>
              <a:t>not</a:t>
            </a:r>
            <a:r>
              <a:rPr lang="en-US" dirty="0">
                <a:solidFill>
                  <a:srgbClr val="FFFF00"/>
                </a:solidFill>
              </a:rPr>
              <a:t> going to change in healthcare?</a:t>
            </a:r>
          </a:p>
        </p:txBody>
      </p:sp>
      <p:graphicFrame>
        <p:nvGraphicFramePr>
          <p:cNvPr id="4" name="Content Placeholder 3"/>
          <p:cNvGraphicFramePr>
            <a:graphicFrameLocks noGrp="1"/>
          </p:cNvGraphicFramePr>
          <p:nvPr>
            <p:ph idx="4294967295"/>
            <p:extLst/>
          </p:nvPr>
        </p:nvGraphicFramePr>
        <p:xfrm>
          <a:off x="152400" y="1504950"/>
          <a:ext cx="7886700" cy="326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4157880064"/>
      </p:ext>
    </p:extLst>
  </p:cSld>
  <p:clrMapOvr>
    <a:masterClrMapping/>
  </p:clrMapOvr>
  <mc:AlternateContent xmlns:mc="http://schemas.openxmlformats.org/markup-compatibility/2006">
    <mc:Choice xmlns:p14="http://schemas.microsoft.com/office/powerpoint/2010/main" xmlns="" Requires="p14">
      <p:transition spd="slow" p14:dur="2000" advTm="94251"/>
    </mc:Choice>
    <mc:Fallback>
      <p:transition spd="slow" advTm="942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D61A14F-DA45-4887-9121-2AE5C4734BB4}"/>
                                            </p:graphicEl>
                                          </p:spTgt>
                                        </p:tgtEl>
                                        <p:attrNameLst>
                                          <p:attrName>style.visibility</p:attrName>
                                        </p:attrNameLst>
                                      </p:cBhvr>
                                      <p:to>
                                        <p:strVal val="visible"/>
                                      </p:to>
                                    </p:set>
                                    <p:animEffect transition="in" filter="fade">
                                      <p:cBhvr>
                                        <p:cTn id="7" dur="500"/>
                                        <p:tgtEl>
                                          <p:spTgt spid="4">
                                            <p:graphicEl>
                                              <a:dgm id="{6D61A14F-DA45-4887-9121-2AE5C4734B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26FC57D-C4E9-45CA-B73E-17E0CCB014A5}"/>
                                            </p:graphicEl>
                                          </p:spTgt>
                                        </p:tgtEl>
                                        <p:attrNameLst>
                                          <p:attrName>style.visibility</p:attrName>
                                        </p:attrNameLst>
                                      </p:cBhvr>
                                      <p:to>
                                        <p:strVal val="visible"/>
                                      </p:to>
                                    </p:set>
                                    <p:animEffect transition="in" filter="fade">
                                      <p:cBhvr>
                                        <p:cTn id="12" dur="500"/>
                                        <p:tgtEl>
                                          <p:spTgt spid="4">
                                            <p:graphicEl>
                                              <a:dgm id="{726FC57D-C4E9-45CA-B73E-17E0CCB014A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35BBE06-FBE7-4FAB-A593-1A986E5E2815}"/>
                                            </p:graphicEl>
                                          </p:spTgt>
                                        </p:tgtEl>
                                        <p:attrNameLst>
                                          <p:attrName>style.visibility</p:attrName>
                                        </p:attrNameLst>
                                      </p:cBhvr>
                                      <p:to>
                                        <p:strVal val="visible"/>
                                      </p:to>
                                    </p:set>
                                    <p:animEffect transition="in" filter="fade">
                                      <p:cBhvr>
                                        <p:cTn id="17" dur="500"/>
                                        <p:tgtEl>
                                          <p:spTgt spid="4">
                                            <p:graphicEl>
                                              <a:dgm id="{035BBE06-FBE7-4FAB-A593-1A986E5E281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AA20723E-AD1A-44B6-A79E-027A313B6CC4}"/>
                                            </p:graphicEl>
                                          </p:spTgt>
                                        </p:tgtEl>
                                        <p:attrNameLst>
                                          <p:attrName>style.visibility</p:attrName>
                                        </p:attrNameLst>
                                      </p:cBhvr>
                                      <p:to>
                                        <p:strVal val="visible"/>
                                      </p:to>
                                    </p:set>
                                    <p:animEffect transition="in" filter="fade">
                                      <p:cBhvr>
                                        <p:cTn id="22" dur="500"/>
                                        <p:tgtEl>
                                          <p:spTgt spid="4">
                                            <p:graphicEl>
                                              <a:dgm id="{AA20723E-AD1A-44B6-A79E-027A313B6CC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40C77795-8C94-4447-A2C0-957F291907D1}"/>
                                            </p:graphicEl>
                                          </p:spTgt>
                                        </p:tgtEl>
                                        <p:attrNameLst>
                                          <p:attrName>style.visibility</p:attrName>
                                        </p:attrNameLst>
                                      </p:cBhvr>
                                      <p:to>
                                        <p:strVal val="visible"/>
                                      </p:to>
                                    </p:set>
                                    <p:animEffect transition="in" filter="fade">
                                      <p:cBhvr>
                                        <p:cTn id="27" dur="500"/>
                                        <p:tgtEl>
                                          <p:spTgt spid="4">
                                            <p:graphicEl>
                                              <a:dgm id="{40C77795-8C94-4447-A2C0-957F291907D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AA527161-55A8-4FAF-9620-8FEB1C21E781}"/>
                                            </p:graphicEl>
                                          </p:spTgt>
                                        </p:tgtEl>
                                        <p:attrNameLst>
                                          <p:attrName>style.visibility</p:attrName>
                                        </p:attrNameLst>
                                      </p:cBhvr>
                                      <p:to>
                                        <p:strVal val="visible"/>
                                      </p:to>
                                    </p:set>
                                    <p:animEffect transition="in" filter="fade">
                                      <p:cBhvr>
                                        <p:cTn id="32" dur="500"/>
                                        <p:tgtEl>
                                          <p:spTgt spid="4">
                                            <p:graphicEl>
                                              <a:dgm id="{AA527161-55A8-4FAF-9620-8FEB1C21E7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Inflective vs. Reflexive Innovation</a:t>
            </a:r>
          </a:p>
        </p:txBody>
      </p:sp>
      <p:pic>
        <p:nvPicPr>
          <p:cNvPr id="12" name="Content Placeholder 11"/>
          <p:cNvPicPr>
            <a:picLocks noGrp="1" noChangeAspect="1"/>
          </p:cNvPicPr>
          <p:nvPr>
            <p:ph sz="half" idx="1"/>
          </p:nvPr>
        </p:nvPicPr>
        <p:blipFill>
          <a:blip r:embed="rId4" cstate="print"/>
          <a:stretch>
            <a:fillRect/>
          </a:stretch>
        </p:blipFill>
        <p:spPr>
          <a:xfrm>
            <a:off x="457200" y="1387387"/>
            <a:ext cx="4038600" cy="3054526"/>
          </a:xfrm>
          <a:prstGeom prst="rect">
            <a:avLst/>
          </a:prstGeom>
        </p:spPr>
      </p:pic>
      <p:pic>
        <p:nvPicPr>
          <p:cNvPr id="14" name="Content Placeholder 13"/>
          <p:cNvPicPr>
            <a:picLocks noGrp="1" noChangeAspect="1"/>
          </p:cNvPicPr>
          <p:nvPr>
            <p:ph sz="half" idx="2"/>
          </p:nvPr>
        </p:nvPicPr>
        <p:blipFill>
          <a:blip r:embed="rId5" cstate="print"/>
          <a:stretch>
            <a:fillRect/>
          </a:stretch>
        </p:blipFill>
        <p:spPr>
          <a:prstGeom prst="rect">
            <a:avLst/>
          </a:prstGeom>
        </p:spPr>
      </p:pic>
      <p:sp>
        <p:nvSpPr>
          <p:cNvPr id="15" name="Oval 14"/>
          <p:cNvSpPr/>
          <p:nvPr/>
        </p:nvSpPr>
        <p:spPr>
          <a:xfrm>
            <a:off x="4495800" y="2343150"/>
            <a:ext cx="3124200" cy="304800"/>
          </a:xfrm>
          <a:prstGeom prst="ellipse">
            <a:avLst/>
          </a:prstGeom>
          <a:solidFill>
            <a:srgbClr val="FFFF00">
              <a:alpha val="14118"/>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04800" y="3562350"/>
            <a:ext cx="2438400" cy="304800"/>
          </a:xfrm>
          <a:prstGeom prst="ellipse">
            <a:avLst/>
          </a:prstGeom>
          <a:solidFill>
            <a:srgbClr val="FFFF00">
              <a:alpha val="14118"/>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5800" y="4514850"/>
            <a:ext cx="2667000" cy="304800"/>
          </a:xfrm>
          <a:prstGeom prst="ellipse">
            <a:avLst/>
          </a:prstGeom>
          <a:solidFill>
            <a:srgbClr val="FFFF00">
              <a:alpha val="14118"/>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4800" y="4173582"/>
            <a:ext cx="2362200" cy="304800"/>
          </a:xfrm>
          <a:prstGeom prst="ellipse">
            <a:avLst/>
          </a:prstGeom>
          <a:solidFill>
            <a:srgbClr val="FFFF00">
              <a:alpha val="14118"/>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6" cstate="print"/>
          <a:stretch>
            <a:fillRect/>
          </a:stretch>
        </p:blipFill>
        <p:spPr>
          <a:xfrm>
            <a:off x="533400" y="1085850"/>
            <a:ext cx="762000" cy="679769"/>
          </a:xfrm>
          <a:prstGeom prst="rect">
            <a:avLst/>
          </a:prstGeom>
        </p:spPr>
      </p:pic>
      <p:sp>
        <p:nvSpPr>
          <p:cNvPr id="2" name="Rectangle 1"/>
          <p:cNvSpPr/>
          <p:nvPr/>
        </p:nvSpPr>
        <p:spPr>
          <a:xfrm rot="21004220">
            <a:off x="6104835" y="1837154"/>
            <a:ext cx="1516762" cy="509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op Secret Stamp" panose="02000500000000000000" pitchFamily="2" charset="0"/>
              </a:rPr>
              <a:t>LAZY</a:t>
            </a:r>
          </a:p>
        </p:txBody>
      </p:sp>
      <p:sp>
        <p:nvSpPr>
          <p:cNvPr id="13" name="Rectangle 12"/>
          <p:cNvSpPr/>
          <p:nvPr/>
        </p:nvSpPr>
        <p:spPr>
          <a:xfrm rot="21004220">
            <a:off x="1352006" y="1905412"/>
            <a:ext cx="2499357" cy="5512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op Secret Stamp" panose="02000500000000000000" pitchFamily="2" charset="0"/>
              </a:rPr>
              <a:t>STRATEGIC</a:t>
            </a:r>
          </a:p>
        </p:txBody>
      </p:sp>
      <p:sp>
        <p:nvSpPr>
          <p:cNvPr id="3" name="Rectangle: Rounded Corners 2"/>
          <p:cNvSpPr/>
          <p:nvPr/>
        </p:nvSpPr>
        <p:spPr>
          <a:xfrm>
            <a:off x="5105078" y="2668004"/>
            <a:ext cx="3234923"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latin typeface="Segoe UI Semibold" panose="020B0702040204020203" pitchFamily="34" charset="0"/>
                <a:cs typeface="Segoe UI Semibold" panose="020B0702040204020203" pitchFamily="34" charset="0"/>
              </a:rPr>
              <a:t>“we need uberization of healthcare”</a:t>
            </a:r>
          </a:p>
        </p:txBody>
      </p:sp>
      <p:sp>
        <p:nvSpPr>
          <p:cNvPr id="20" name="Rectangle: Rounded Corners 19"/>
          <p:cNvSpPr/>
          <p:nvPr/>
        </p:nvSpPr>
        <p:spPr>
          <a:xfrm>
            <a:off x="5105078" y="3402166"/>
            <a:ext cx="3234923"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latin typeface="Segoe UI Semibold" panose="020B0702040204020203" pitchFamily="34" charset="0"/>
                <a:cs typeface="Segoe UI Semibold" panose="020B0702040204020203" pitchFamily="34" charset="0"/>
              </a:rPr>
              <a:t>“we need to disrupt healthcare”</a:t>
            </a:r>
          </a:p>
        </p:txBody>
      </p:sp>
      <p:sp>
        <p:nvSpPr>
          <p:cNvPr id="22" name="Rectangle: Rounded Corners 21"/>
          <p:cNvSpPr/>
          <p:nvPr/>
        </p:nvSpPr>
        <p:spPr>
          <a:xfrm>
            <a:off x="584353" y="2830669"/>
            <a:ext cx="3835408"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latin typeface="Segoe UI Semibold" panose="020B0702040204020203" pitchFamily="34" charset="0"/>
                <a:cs typeface="Segoe UI Semibold" panose="020B0702040204020203" pitchFamily="34" charset="0"/>
              </a:rPr>
              <a:t>“would my patients pay a subscription fee for my common services?”</a:t>
            </a:r>
          </a:p>
        </p:txBody>
      </p:sp>
      <p:sp>
        <p:nvSpPr>
          <p:cNvPr id="23" name="Rectangle: Rounded Corners 22"/>
          <p:cNvSpPr/>
          <p:nvPr/>
        </p:nvSpPr>
        <p:spPr>
          <a:xfrm>
            <a:off x="584353" y="3542524"/>
            <a:ext cx="3835408"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latin typeface="Segoe UI Semibold" panose="020B0702040204020203" pitchFamily="34" charset="0"/>
                <a:cs typeface="Segoe UI Semibold" panose="020B0702040204020203" pitchFamily="34" charset="0"/>
              </a:rPr>
              <a:t>“would up-front pricing reduce uncollectable debt?”</a:t>
            </a:r>
          </a:p>
        </p:txBody>
      </p:sp>
      <p:sp>
        <p:nvSpPr>
          <p:cNvPr id="24" name="Rectangle: Rounded Corners 23"/>
          <p:cNvSpPr/>
          <p:nvPr/>
        </p:nvSpPr>
        <p:spPr>
          <a:xfrm>
            <a:off x="5105077" y="4121338"/>
            <a:ext cx="3234923"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latin typeface="Segoe UI Semibold" panose="020B0702040204020203" pitchFamily="34" charset="0"/>
                <a:cs typeface="Segoe UI Semibold" panose="020B0702040204020203" pitchFamily="34" charset="0"/>
              </a:rPr>
              <a:t>“we need to buy more digital health tools”</a:t>
            </a:r>
          </a:p>
        </p:txBody>
      </p:sp>
      <p:sp>
        <p:nvSpPr>
          <p:cNvPr id="26" name="Rectangle 25"/>
          <p:cNvSpPr/>
          <p:nvPr/>
        </p:nvSpPr>
        <p:spPr>
          <a:xfrm rot="21004220">
            <a:off x="5361525" y="3200496"/>
            <a:ext cx="2722024" cy="934506"/>
          </a:xfrm>
          <a:prstGeom prst="rect">
            <a:avLst/>
          </a:prstGeom>
          <a:solidFill>
            <a:srgbClr val="FFFFFF">
              <a:alpha val="8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latin typeface="Top Secret Stamp" panose="02000500000000000000" pitchFamily="2" charset="0"/>
              </a:rPr>
              <a:t>Doing something stupid faster is not innovation.</a:t>
            </a:r>
          </a:p>
        </p:txBody>
      </p:sp>
      <p:sp>
        <p:nvSpPr>
          <p:cNvPr id="21" name="Rectangle: Rounded Corners 20"/>
          <p:cNvSpPr/>
          <p:nvPr/>
        </p:nvSpPr>
        <p:spPr>
          <a:xfrm>
            <a:off x="593479" y="4248150"/>
            <a:ext cx="3835408"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latin typeface="Segoe UI Semibold" panose="020B0702040204020203" pitchFamily="34" charset="0"/>
                <a:cs typeface="Segoe UI Semibold" panose="020B0702040204020203" pitchFamily="34" charset="0"/>
              </a:rPr>
              <a:t>“how can we pay non-clinicians to handle more patient-facing tasks?”</a:t>
            </a:r>
          </a:p>
        </p:txBody>
      </p:sp>
      <p:sp>
        <p:nvSpPr>
          <p:cNvPr id="25" name="Rectangle 24"/>
          <p:cNvSpPr/>
          <p:nvPr/>
        </p:nvSpPr>
        <p:spPr>
          <a:xfrm rot="21004220">
            <a:off x="1229367" y="3369293"/>
            <a:ext cx="2722024" cy="934506"/>
          </a:xfrm>
          <a:prstGeom prst="rect">
            <a:avLst/>
          </a:prstGeom>
          <a:solidFill>
            <a:srgbClr val="FFFFFF">
              <a:alpha val="74902"/>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op Secret Stamp" panose="02000500000000000000" pitchFamily="2" charset="0"/>
              </a:rPr>
              <a:t>INFLUENCE DEMAND</a:t>
            </a:r>
          </a:p>
        </p:txBody>
      </p:sp>
      <p:pic>
        <p:nvPicPr>
          <p:cNvPr id="27" name="Picture 2" descr="http://aimgroup.com/wp-content/uploads/2014/09/unconference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23336" y="209549"/>
            <a:ext cx="950801" cy="58588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743433603"/>
      </p:ext>
    </p:extLst>
  </p:cSld>
  <p:clrMapOvr>
    <a:masterClrMapping/>
  </p:clrMapOvr>
  <mc:AlternateContent xmlns:mc="http://schemas.openxmlformats.org/markup-compatibility/2006">
    <mc:Choice xmlns:p14="http://schemas.microsoft.com/office/powerpoint/2010/main" xmlns="" Requires="p14">
      <p:transition spd="slow" p14:dur="2000" advTm="156398"/>
    </mc:Choice>
    <mc:Fallback>
      <p:transition spd="slow" advTm="1563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 grpId="0" animBg="1"/>
      <p:bldP spid="13" grpId="0" animBg="1"/>
      <p:bldP spid="3" grpId="0" animBg="1"/>
      <p:bldP spid="20" grpId="0" animBg="1"/>
      <p:bldP spid="22" grpId="0" animBg="1"/>
      <p:bldP spid="23" grpId="0" animBg="1"/>
      <p:bldP spid="24" grpId="0" animBg="1"/>
      <p:bldP spid="26" grpId="0" animBg="1"/>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457200" y="285750"/>
            <a:ext cx="4189515" cy="4324350"/>
          </a:xfrm>
          <a:prstGeom prst="rect">
            <a:avLst/>
          </a:prstGeom>
        </p:spPr>
      </p:pic>
      <p:sp>
        <p:nvSpPr>
          <p:cNvPr id="6" name="Oval 5"/>
          <p:cNvSpPr/>
          <p:nvPr/>
        </p:nvSpPr>
        <p:spPr>
          <a:xfrm>
            <a:off x="152400" y="1123950"/>
            <a:ext cx="4267200" cy="685800"/>
          </a:xfrm>
          <a:prstGeom prst="ellipse">
            <a:avLst/>
          </a:prstGeom>
          <a:solidFill>
            <a:srgbClr val="FFFF00">
              <a:alpha val="14118"/>
            </a:srgb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clrChange>
              <a:clrFrom>
                <a:srgbClr val="FFFFFF"/>
              </a:clrFrom>
              <a:clrTo>
                <a:srgbClr val="FFFFFF">
                  <a:alpha val="0"/>
                </a:srgbClr>
              </a:clrTo>
            </a:clrChange>
          </a:blip>
          <a:stretch>
            <a:fillRect/>
          </a:stretch>
        </p:blipFill>
        <p:spPr>
          <a:xfrm>
            <a:off x="4419600" y="1123950"/>
            <a:ext cx="4615285" cy="2814333"/>
          </a:xfrm>
          <a:prstGeom prst="rect">
            <a:avLst/>
          </a:prstGeom>
        </p:spPr>
      </p:pic>
      <p:sp>
        <p:nvSpPr>
          <p:cNvPr id="8" name="Oval 7"/>
          <p:cNvSpPr/>
          <p:nvPr/>
        </p:nvSpPr>
        <p:spPr>
          <a:xfrm>
            <a:off x="4513382" y="1466850"/>
            <a:ext cx="4267200" cy="685800"/>
          </a:xfrm>
          <a:prstGeom prst="ellipse">
            <a:avLst/>
          </a:prstGeom>
          <a:solidFill>
            <a:srgbClr val="FFFF00">
              <a:alpha val="14118"/>
            </a:srgb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1" y="4730693"/>
            <a:ext cx="5682084" cy="230832"/>
          </a:xfrm>
          <a:prstGeom prst="rect">
            <a:avLst/>
          </a:prstGeom>
        </p:spPr>
        <p:txBody>
          <a:bodyPr wrap="square">
            <a:spAutoFit/>
          </a:bodyPr>
          <a:lstStyle/>
          <a:p>
            <a:r>
              <a:rPr lang="en-US" sz="900" dirty="0">
                <a:latin typeface="Segoe UI Semilight" panose="020B0402040204020203" pitchFamily="34" charset="0"/>
                <a:cs typeface="Segoe UI Semilight" panose="020B0402040204020203" pitchFamily="34" charset="0"/>
              </a:rPr>
              <a:t>http://www.stripes.com/va-nurse-practitioners-nationwide-no-longer-need-physician-supervision-1.445862</a:t>
            </a:r>
          </a:p>
        </p:txBody>
      </p:sp>
      <p:sp>
        <p:nvSpPr>
          <p:cNvPr id="10" name="Rectangle 9"/>
          <p:cNvSpPr/>
          <p:nvPr/>
        </p:nvSpPr>
        <p:spPr>
          <a:xfrm rot="21004220">
            <a:off x="6651614" y="500472"/>
            <a:ext cx="2015018" cy="641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Top Secret Stamp" panose="02000500000000000000" pitchFamily="2" charset="0"/>
              </a:rPr>
              <a:t>INFLECTIVE INNOVATION</a:t>
            </a:r>
          </a:p>
        </p:txBody>
      </p:sp>
      <p:sp>
        <p:nvSpPr>
          <p:cNvPr id="11" name="Oval 10"/>
          <p:cNvSpPr/>
          <p:nvPr/>
        </p:nvSpPr>
        <p:spPr>
          <a:xfrm>
            <a:off x="4808648" y="2876550"/>
            <a:ext cx="3810000" cy="533400"/>
          </a:xfrm>
          <a:prstGeom prst="ellipse">
            <a:avLst/>
          </a:prstGeom>
          <a:solidFill>
            <a:srgbClr val="FFFF00">
              <a:alpha val="14118"/>
            </a:srgb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1486213837"/>
      </p:ext>
    </p:extLst>
  </p:cSld>
  <p:clrMapOvr>
    <a:masterClrMapping/>
  </p:clrMapOvr>
  <mc:AlternateContent xmlns:mc="http://schemas.openxmlformats.org/markup-compatibility/2006">
    <mc:Choice xmlns:p14="http://schemas.microsoft.com/office/powerpoint/2010/main" xmlns="" Requires="p14">
      <p:transition spd="slow" p14:dur="2000" advTm="88960"/>
    </mc:Choice>
    <mc:Fallback>
      <p:transition spd="slow" advTm="88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573117"/>
            <a:ext cx="8153400" cy="3842077"/>
          </a:xfrm>
          <a:prstGeom prst="rect">
            <a:avLst/>
          </a:prstGeom>
        </p:spPr>
        <p:txBody>
          <a:bodyPr wrap="square">
            <a:spAutoFit/>
          </a:bodyPr>
          <a:lstStyle/>
          <a:p>
            <a:pPr marL="228600" marR="0">
              <a:spcBef>
                <a:spcPts val="0"/>
              </a:spcBef>
              <a:spcAft>
                <a:spcPts val="1000"/>
              </a:spcAft>
            </a:pPr>
            <a:r>
              <a:rPr lang="en-US" sz="3600" dirty="0">
                <a:latin typeface="Segoe UI Semibold" panose="020B0702040204020203" pitchFamily="34" charset="0"/>
                <a:cs typeface="Segoe UI Semibold" panose="020B0702040204020203" pitchFamily="34" charset="0"/>
              </a:rPr>
              <a:t>There is an innovation crisis in the healthcare industry because of </a:t>
            </a:r>
            <a:r>
              <a:rPr lang="en-US" sz="3600" i="1" dirty="0">
                <a:latin typeface="Segoe UI Semibold" panose="020B0702040204020203" pitchFamily="34" charset="0"/>
                <a:cs typeface="Segoe UI Semibold" panose="020B0702040204020203" pitchFamily="34" charset="0"/>
              </a:rPr>
              <a:t>reflexive (sustaining)</a:t>
            </a:r>
            <a:r>
              <a:rPr lang="en-US" sz="3600" dirty="0">
                <a:latin typeface="Segoe UI Semibold" panose="020B0702040204020203" pitchFamily="34" charset="0"/>
                <a:cs typeface="Segoe UI Semibold" panose="020B0702040204020203" pitchFamily="34" charset="0"/>
              </a:rPr>
              <a:t> innovation focus. </a:t>
            </a:r>
          </a:p>
          <a:p>
            <a:pPr marL="228600" marR="0">
              <a:lnSpc>
                <a:spcPct val="115000"/>
              </a:lnSpc>
              <a:spcBef>
                <a:spcPts val="0"/>
              </a:spcBef>
              <a:spcAft>
                <a:spcPts val="1000"/>
              </a:spcAft>
            </a:pPr>
            <a:endParaRPr lang="en-US" sz="2000" dirty="0">
              <a:latin typeface="Segoe UI Semibold" panose="020B0702040204020203" pitchFamily="34" charset="0"/>
              <a:cs typeface="Segoe UI Semibold" panose="020B0702040204020203" pitchFamily="34" charset="0"/>
            </a:endParaRPr>
          </a:p>
          <a:p>
            <a:pPr marL="228600">
              <a:spcAft>
                <a:spcPts val="1000"/>
              </a:spcAft>
            </a:pPr>
            <a:r>
              <a:rPr lang="en-US" sz="2800" dirty="0">
                <a:solidFill>
                  <a:srgbClr val="C00000"/>
                </a:solidFill>
                <a:latin typeface="Segoe UI Semibold" panose="020B0702040204020203" pitchFamily="34" charset="0"/>
                <a:ea typeface="Calibri" panose="020F0502020204030204" pitchFamily="34" charset="0"/>
                <a:cs typeface="Segoe UI Semibold" panose="020B0702040204020203" pitchFamily="34" charset="0"/>
              </a:rPr>
              <a:t>You cannot solve this as marketers but you can help your customers see the BS</a:t>
            </a:r>
            <a:r>
              <a:rPr lang="en-US" sz="3200" dirty="0">
                <a:solidFill>
                  <a:srgbClr val="C00000"/>
                </a:solidFill>
                <a:latin typeface="Segoe UI Semibold" panose="020B0702040204020203" pitchFamily="34" charset="0"/>
                <a:ea typeface="Calibri" panose="020F0502020204030204" pitchFamily="34" charset="0"/>
                <a:cs typeface="Segoe UI Semibold" panose="020B0702040204020203" pitchFamily="34" charset="0"/>
              </a:rPr>
              <a:t>. </a:t>
            </a:r>
            <a:r>
              <a:rPr lang="en-US" sz="3200" dirty="0">
                <a:solidFill>
                  <a:srgbClr val="C00000"/>
                </a:solidFill>
                <a:latin typeface="Segoe UI Semibold" panose="020B0702040204020203" pitchFamily="34" charset="0"/>
                <a:ea typeface="Calibri" panose="020F0502020204030204" pitchFamily="34" charset="0"/>
                <a:cs typeface="Segoe UI Semibold" panose="020B0702040204020203" pitchFamily="34" charset="0"/>
                <a:sym typeface="Wingdings" panose="05000000000000000000" pitchFamily="2" charset="2"/>
              </a:rPr>
              <a:t></a:t>
            </a:r>
            <a:endParaRPr lang="en-US" sz="3200" dirty="0">
              <a:solidFill>
                <a:srgbClr val="C00000"/>
              </a:solidFill>
              <a:latin typeface="Segoe UI Semibold" panose="020B0702040204020203" pitchFamily="34" charset="0"/>
              <a:ea typeface="Calibri" panose="020F0502020204030204" pitchFamily="34" charset="0"/>
              <a:cs typeface="Segoe UI Semibold" panose="020B0702040204020203" pitchFamily="34" charset="0"/>
            </a:endParaRPr>
          </a:p>
        </p:txBody>
      </p:sp>
      <p:pic>
        <p:nvPicPr>
          <p:cNvPr id="3" name="Picture 2" descr="http://aimgroup.com/wp-content/uploads/2014/09/unconference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1000" y="4248150"/>
            <a:ext cx="950801" cy="5858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p:nvGrpSpPr>
        <p:grpSpPr>
          <a:xfrm>
            <a:off x="7171927" y="4248391"/>
            <a:ext cx="829073" cy="653883"/>
            <a:chOff x="6820369" y="4039167"/>
            <a:chExt cx="829073" cy="653883"/>
          </a:xfrm>
        </p:grpSpPr>
        <p:pic>
          <p:nvPicPr>
            <p:cNvPr id="5" name="Picture 2" descr="http://ittscorp.com/images/idea_ic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4405" y="4039167"/>
              <a:ext cx="381000" cy="39227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820369" y="4431440"/>
              <a:ext cx="829073" cy="261610"/>
            </a:xfrm>
            <a:prstGeom prst="rect">
              <a:avLst/>
            </a:prstGeom>
            <a:noFill/>
          </p:spPr>
          <p:txBody>
            <a:bodyPr wrap="none" rtlCol="0">
              <a:spAutoFit/>
            </a:bodyPr>
            <a:lstStyle/>
            <a:p>
              <a:r>
                <a:rPr lang="en-US" sz="1100" dirty="0">
                  <a:latin typeface="Segoe UI Light" panose="020B0502040204020203" pitchFamily="34" charset="0"/>
                  <a:cs typeface="Segoe UI Light" panose="020B0502040204020203" pitchFamily="34" charset="0"/>
                </a:rPr>
                <a:t>Story Ideas</a:t>
              </a:r>
            </a:p>
          </p:txBody>
        </p:sp>
      </p:grpSp>
    </p:spTree>
    <p:extLst>
      <p:ext uri="{BB962C8B-B14F-4D97-AF65-F5344CB8AC3E}">
        <p14:creationId xmlns:p14="http://schemas.microsoft.com/office/powerpoint/2010/main" xmlns="" val="3050226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Industry’s fundamental unanswered questions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20987909"/>
              </p:ext>
            </p:extLst>
          </p:nvPr>
        </p:nvGraphicFramePr>
        <p:xfrm>
          <a:off x="457200" y="10858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7826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085850"/>
            <a:ext cx="8229600" cy="3657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UI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t>This and many of my other presentations are available at </a:t>
            </a:r>
            <a:endParaRPr lang="en-US" sz="4000" dirty="0">
              <a:hlinkClick r:id="" action="ppaction://noaction"/>
            </a:endParaRPr>
          </a:p>
          <a:p>
            <a:pPr marL="0" indent="0" algn="ctr">
              <a:buFont typeface="Arial" pitchFamily="34" charset="0"/>
              <a:buNone/>
            </a:pPr>
            <a:r>
              <a:rPr lang="en-US" sz="4000" dirty="0">
                <a:hlinkClick r:id="" action="ppaction://noaction"/>
              </a:rPr>
              <a:t>www.SpeakerDeck.com/shah</a:t>
            </a:r>
            <a:endParaRPr lang="en-US" dirty="0"/>
          </a:p>
          <a:p>
            <a:pPr marL="0" indent="0" algn="ctr">
              <a:buFont typeface="Arial" pitchFamily="34" charset="0"/>
              <a:buNone/>
            </a:pPr>
            <a:endParaRPr lang="en-US" dirty="0"/>
          </a:p>
          <a:p>
            <a:pPr marL="0" indent="0" algn="ctr">
              <a:buFont typeface="Arial" pitchFamily="34" charset="0"/>
              <a:buNone/>
            </a:pPr>
            <a:r>
              <a:rPr lang="en-US" dirty="0"/>
              <a:t>@</a:t>
            </a:r>
            <a:r>
              <a:rPr lang="en-US" dirty="0" err="1"/>
              <a:t>ShahidNShah</a:t>
            </a:r>
            <a:endParaRPr lang="en-US" dirty="0"/>
          </a:p>
          <a:p>
            <a:pPr marL="0" indent="0" algn="ctr">
              <a:buFont typeface="Arial" pitchFamily="34" charset="0"/>
              <a:buNone/>
            </a:pPr>
            <a:r>
              <a:rPr lang="en-US" dirty="0">
                <a:hlinkClick r:id="rId2"/>
              </a:rPr>
              <a:t>shahid@shah.org</a:t>
            </a:r>
            <a:endParaRPr lang="en-US" dirty="0"/>
          </a:p>
          <a:p>
            <a:pPr marL="0" indent="0" algn="ctr">
              <a:buNone/>
            </a:pPr>
            <a:r>
              <a:rPr lang="en-US" dirty="0">
                <a:hlinkClick r:id="rId3"/>
              </a:rPr>
              <a:t>www.ShahidShah.com</a:t>
            </a:r>
            <a:endParaRPr lang="en-US" dirty="0"/>
          </a:p>
        </p:txBody>
      </p:sp>
    </p:spTree>
    <p:extLst>
      <p:ext uri="{BB962C8B-B14F-4D97-AF65-F5344CB8AC3E}">
        <p14:creationId xmlns:p14="http://schemas.microsoft.com/office/powerpoint/2010/main" xmlns="" val="32724253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your customers really care about?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16827589"/>
              </p:ext>
            </p:extLst>
          </p:nvPr>
        </p:nvGraphicFramePr>
        <p:xfrm>
          <a:off x="457200" y="10858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http://aimgroup.com/wp-content/uploads/2014/09/unconference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92720" y="4004571"/>
            <a:ext cx="950801" cy="5858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6820369" y="4039167"/>
            <a:ext cx="829073" cy="653883"/>
            <a:chOff x="6820369" y="4039167"/>
            <a:chExt cx="829073" cy="653883"/>
          </a:xfrm>
        </p:grpSpPr>
        <p:pic>
          <p:nvPicPr>
            <p:cNvPr id="9218" name="Picture 2" descr="http://ittscorp.com/images/idea_icon.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44405" y="4039167"/>
              <a:ext cx="381000" cy="3922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820369" y="4431440"/>
              <a:ext cx="829073" cy="261610"/>
            </a:xfrm>
            <a:prstGeom prst="rect">
              <a:avLst/>
            </a:prstGeom>
            <a:noFill/>
          </p:spPr>
          <p:txBody>
            <a:bodyPr wrap="none" rtlCol="0">
              <a:spAutoFit/>
            </a:bodyPr>
            <a:lstStyle/>
            <a:p>
              <a:r>
                <a:rPr lang="en-US" sz="1100" dirty="0">
                  <a:latin typeface="Segoe UI Light" panose="020B0502040204020203" pitchFamily="34" charset="0"/>
                  <a:cs typeface="Segoe UI Light" panose="020B0502040204020203" pitchFamily="34" charset="0"/>
                </a:rPr>
                <a:t>Story Ideas</a:t>
              </a:r>
            </a:p>
          </p:txBody>
        </p:sp>
      </p:grpSp>
    </p:spTree>
    <p:extLst>
      <p:ext uri="{BB962C8B-B14F-4D97-AF65-F5344CB8AC3E}">
        <p14:creationId xmlns:p14="http://schemas.microsoft.com/office/powerpoint/2010/main" xmlns="" val="1400803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marketing know its brand’s purpose?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38866359"/>
              </p:ext>
            </p:extLst>
          </p:nvPr>
        </p:nvGraphicFramePr>
        <p:xfrm>
          <a:off x="457200" y="10858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aimgroup.com/wp-content/uploads/2014/09/unconference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23336" y="209549"/>
            <a:ext cx="950801" cy="585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2875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Does marketing segment populations / services?</a:t>
            </a:r>
          </a:p>
        </p:txBody>
      </p:sp>
      <p:sp>
        <p:nvSpPr>
          <p:cNvPr id="11" name="Rounded Rectangle 10"/>
          <p:cNvSpPr/>
          <p:nvPr/>
        </p:nvSpPr>
        <p:spPr bwMode="auto">
          <a:xfrm>
            <a:off x="4495800" y="1200150"/>
            <a:ext cx="4038600" cy="342900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i="1" dirty="0">
              <a:latin typeface="Segoe UI Light" panose="020B0502040204020203" pitchFamily="34" charset="0"/>
              <a:ea typeface="ＭＳ Ｐゴシック" charset="0"/>
              <a:cs typeface="Segoe UI Light" panose="020B0502040204020203" pitchFamily="34" charset="0"/>
            </a:endParaRPr>
          </a:p>
        </p:txBody>
      </p:sp>
      <p:sp>
        <p:nvSpPr>
          <p:cNvPr id="12" name="Rounded Rectangle 11"/>
          <p:cNvSpPr/>
          <p:nvPr/>
        </p:nvSpPr>
        <p:spPr bwMode="auto">
          <a:xfrm>
            <a:off x="457200" y="1200150"/>
            <a:ext cx="4038600" cy="342900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i="1" dirty="0">
              <a:latin typeface="Segoe UI Light" panose="020B0502040204020203" pitchFamily="34" charset="0"/>
              <a:ea typeface="ＭＳ Ｐゴシック" charset="0"/>
              <a:cs typeface="Segoe UI Light" panose="020B0502040204020203" pitchFamily="34" charset="0"/>
            </a:endParaRPr>
          </a:p>
        </p:txBody>
      </p:sp>
      <p:sp>
        <p:nvSpPr>
          <p:cNvPr id="13" name="Rectangle 12"/>
          <p:cNvSpPr/>
          <p:nvPr/>
        </p:nvSpPr>
        <p:spPr bwMode="auto">
          <a:xfrm>
            <a:off x="2586643" y="1945585"/>
            <a:ext cx="1762298" cy="1639956"/>
          </a:xfrm>
          <a:prstGeom prst="rect">
            <a:avLst/>
          </a:prstGeom>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Obesity Management</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Wellness Management</a:t>
            </a:r>
          </a:p>
          <a:p>
            <a:pPr marL="171450" indent="-171450" fontAlgn="base">
              <a:spcBef>
                <a:spcPct val="0"/>
              </a:spcBef>
              <a:spcAft>
                <a:spcPct val="0"/>
              </a:spcAft>
              <a:buFont typeface="Arial"/>
              <a:buChar char="•"/>
            </a:pPr>
            <a:endParaRPr lang="en-US" sz="1000" dirty="0">
              <a:latin typeface="Segoe UI Light" panose="020B0502040204020203" pitchFamily="34" charset="0"/>
              <a:cs typeface="Segoe UI Light" panose="020B0502040204020203" pitchFamily="34" charset="0"/>
            </a:endParaRP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Assessment – HRA</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Stratification</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Dietary</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Physical Activity</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Physician Coordination</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Social Network</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Behavior Modification</a:t>
            </a:r>
          </a:p>
        </p:txBody>
      </p:sp>
      <p:sp>
        <p:nvSpPr>
          <p:cNvPr id="14" name="Rectangle 13"/>
          <p:cNvSpPr/>
          <p:nvPr/>
        </p:nvSpPr>
        <p:spPr bwMode="auto">
          <a:xfrm>
            <a:off x="604058" y="1945585"/>
            <a:ext cx="1762298" cy="1639956"/>
          </a:xfrm>
          <a:prstGeom prst="rect">
            <a:avLst/>
          </a:prstGeom>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Education</a:t>
            </a:r>
          </a:p>
          <a:p>
            <a:pPr marL="171450" indent="-171450" fontAlgn="base">
              <a:spcBef>
                <a:spcPct val="0"/>
              </a:spcBef>
              <a:spcAft>
                <a:spcPct val="0"/>
              </a:spcAft>
              <a:buFont typeface="Arial"/>
              <a:buChar char="•"/>
            </a:pPr>
            <a:endParaRPr lang="en-US" sz="1000" dirty="0">
              <a:latin typeface="Segoe UI Light" panose="020B0502040204020203" pitchFamily="34" charset="0"/>
              <a:cs typeface="Segoe UI Light" panose="020B0502040204020203" pitchFamily="34" charset="0"/>
            </a:endParaRP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Health Promotions</a:t>
            </a:r>
          </a:p>
          <a:p>
            <a:pPr marL="171450" indent="-171450" fontAlgn="base">
              <a:spcBef>
                <a:spcPct val="0"/>
              </a:spcBef>
              <a:spcAft>
                <a:spcPct val="0"/>
              </a:spcAft>
              <a:buFont typeface="Arial"/>
              <a:buChar char="•"/>
            </a:pPr>
            <a:endParaRPr lang="en-US" sz="1000" dirty="0">
              <a:latin typeface="Segoe UI Light" panose="020B0502040204020203" pitchFamily="34" charset="0"/>
              <a:cs typeface="Segoe UI Light" panose="020B0502040204020203" pitchFamily="34" charset="0"/>
            </a:endParaRP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Healthy Lifestyle Choices</a:t>
            </a:r>
          </a:p>
          <a:p>
            <a:pPr marL="171450" indent="-171450" fontAlgn="base">
              <a:spcBef>
                <a:spcPct val="0"/>
              </a:spcBef>
              <a:spcAft>
                <a:spcPct val="0"/>
              </a:spcAft>
              <a:buFont typeface="Arial"/>
              <a:buChar char="•"/>
            </a:pPr>
            <a:endParaRPr lang="en-US" sz="1000" dirty="0">
              <a:latin typeface="Segoe UI Light" panose="020B0502040204020203" pitchFamily="34" charset="0"/>
              <a:cs typeface="Segoe UI Light" panose="020B0502040204020203" pitchFamily="34" charset="0"/>
            </a:endParaRP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Health Risk Assessment</a:t>
            </a:r>
          </a:p>
        </p:txBody>
      </p:sp>
      <p:sp>
        <p:nvSpPr>
          <p:cNvPr id="15" name="Rectangle 14"/>
          <p:cNvSpPr/>
          <p:nvPr/>
        </p:nvSpPr>
        <p:spPr bwMode="auto">
          <a:xfrm>
            <a:off x="4642658" y="1945585"/>
            <a:ext cx="1762298" cy="1639956"/>
          </a:xfrm>
          <a:prstGeom prst="rect">
            <a:avLst/>
          </a:prstGeom>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Diabetes</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COPD</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CHF</a:t>
            </a:r>
          </a:p>
          <a:p>
            <a:pPr marL="171450" indent="-171450" fontAlgn="base">
              <a:spcBef>
                <a:spcPct val="0"/>
              </a:spcBef>
              <a:spcAft>
                <a:spcPct val="0"/>
              </a:spcAft>
              <a:buFont typeface="Arial"/>
              <a:buChar char="•"/>
            </a:pPr>
            <a:endParaRPr lang="en-US" sz="1000" dirty="0">
              <a:latin typeface="Segoe UI Light" panose="020B0502040204020203" pitchFamily="34" charset="0"/>
              <a:cs typeface="Segoe UI Light" panose="020B0502040204020203" pitchFamily="34" charset="0"/>
            </a:endParaRP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Stratification &amp; Enrollment</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Disease Management</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Care Coordination</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MD Pay-for-Performance</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Patient Coaching</a:t>
            </a:r>
          </a:p>
        </p:txBody>
      </p:sp>
      <p:sp>
        <p:nvSpPr>
          <p:cNvPr id="16" name="Rectangle 15"/>
          <p:cNvSpPr/>
          <p:nvPr/>
        </p:nvSpPr>
        <p:spPr bwMode="auto">
          <a:xfrm>
            <a:off x="6625243" y="1945585"/>
            <a:ext cx="1762298" cy="1639956"/>
          </a:xfrm>
          <a:prstGeom prst="rect">
            <a:avLst/>
          </a:prstGeom>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Physicians Office</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Hospital</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Other sites</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Pharmacology</a:t>
            </a:r>
          </a:p>
          <a:p>
            <a:pPr marL="171450" indent="-171450" fontAlgn="base">
              <a:spcBef>
                <a:spcPct val="0"/>
              </a:spcBef>
              <a:spcAft>
                <a:spcPct val="0"/>
              </a:spcAft>
              <a:buFont typeface="Arial"/>
              <a:buChar char="•"/>
            </a:pPr>
            <a:endParaRPr lang="en-US" sz="1000" dirty="0">
              <a:latin typeface="Segoe UI Light" panose="020B0502040204020203" pitchFamily="34" charset="0"/>
              <a:cs typeface="Segoe UI Light" panose="020B0502040204020203" pitchFamily="34" charset="0"/>
            </a:endParaRP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Catastrophic Case Management</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Utilization Management</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Care Coordination</a:t>
            </a:r>
          </a:p>
          <a:p>
            <a:pPr marL="171450" indent="-171450" fontAlgn="base">
              <a:spcBef>
                <a:spcPct val="0"/>
              </a:spcBef>
              <a:spcAft>
                <a:spcPct val="0"/>
              </a:spcAft>
              <a:buFont typeface="Arial"/>
              <a:buChar char="•"/>
            </a:pPr>
            <a:r>
              <a:rPr lang="en-US" sz="1000" dirty="0">
                <a:latin typeface="Segoe UI Light" panose="020B0502040204020203" pitchFamily="34" charset="0"/>
                <a:cs typeface="Segoe UI Light" panose="020B0502040204020203" pitchFamily="34" charset="0"/>
              </a:rPr>
              <a:t>Co-morbidities</a:t>
            </a:r>
          </a:p>
        </p:txBody>
      </p:sp>
      <p:sp>
        <p:nvSpPr>
          <p:cNvPr id="17" name="Rectangle 16"/>
          <p:cNvSpPr/>
          <p:nvPr/>
        </p:nvSpPr>
        <p:spPr>
          <a:xfrm>
            <a:off x="932635" y="1585868"/>
            <a:ext cx="1124219" cy="3000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UI Semibold" panose="020B0702040204020203" pitchFamily="34" charset="0"/>
                <a:cs typeface="Segoe UI Semibold" panose="020B0702040204020203" pitchFamily="34" charset="0"/>
              </a:rPr>
              <a:t>Well Patient</a:t>
            </a:r>
          </a:p>
        </p:txBody>
      </p:sp>
      <p:sp>
        <p:nvSpPr>
          <p:cNvPr id="18" name="Rectangle 17"/>
          <p:cNvSpPr/>
          <p:nvPr/>
        </p:nvSpPr>
        <p:spPr>
          <a:xfrm>
            <a:off x="3113098" y="1585868"/>
            <a:ext cx="728469" cy="3000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UI Semibold" panose="020B0702040204020203" pitchFamily="34" charset="0"/>
                <a:cs typeface="Segoe UI Semibold" panose="020B0702040204020203" pitchFamily="34" charset="0"/>
              </a:rPr>
              <a:t>At Risk</a:t>
            </a:r>
          </a:p>
        </p:txBody>
      </p:sp>
      <p:sp>
        <p:nvSpPr>
          <p:cNvPr id="19" name="Rectangle 18"/>
          <p:cNvSpPr/>
          <p:nvPr/>
        </p:nvSpPr>
        <p:spPr>
          <a:xfrm>
            <a:off x="4899102" y="1585868"/>
            <a:ext cx="1185068" cy="3000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UI Semibold" panose="020B0702040204020203" pitchFamily="34" charset="0"/>
                <a:cs typeface="Segoe UI Semibold" panose="020B0702040204020203" pitchFamily="34" charset="0"/>
              </a:rPr>
              <a:t>Chronic Care</a:t>
            </a:r>
          </a:p>
        </p:txBody>
      </p:sp>
      <p:sp>
        <p:nvSpPr>
          <p:cNvPr id="20" name="Rectangle 19"/>
          <p:cNvSpPr/>
          <p:nvPr/>
        </p:nvSpPr>
        <p:spPr>
          <a:xfrm>
            <a:off x="6728862" y="1585868"/>
            <a:ext cx="1482457" cy="3000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UI Semibold" panose="020B0702040204020203" pitchFamily="34" charset="0"/>
                <a:cs typeface="Segoe UI Semibold" panose="020B0702040204020203" pitchFamily="34" charset="0"/>
              </a:rPr>
              <a:t>Acute Treatment</a:t>
            </a:r>
          </a:p>
        </p:txBody>
      </p:sp>
      <p:sp>
        <p:nvSpPr>
          <p:cNvPr id="21" name="TextBox 20"/>
          <p:cNvSpPr txBox="1"/>
          <p:nvPr/>
        </p:nvSpPr>
        <p:spPr>
          <a:xfrm>
            <a:off x="1730563" y="1245394"/>
            <a:ext cx="1315745" cy="3357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800" dirty="0">
                <a:solidFill>
                  <a:schemeClr val="accent1">
                    <a:lumMod val="50000"/>
                  </a:schemeClr>
                </a:solidFill>
                <a:latin typeface="Segoe UI Semibold" panose="020B0702040204020203" pitchFamily="34" charset="0"/>
                <a:cs typeface="Segoe UI Semibold" panose="020B0702040204020203" pitchFamily="34" charset="0"/>
              </a:rPr>
              <a:t>Prevention</a:t>
            </a:r>
          </a:p>
        </p:txBody>
      </p:sp>
      <p:sp>
        <p:nvSpPr>
          <p:cNvPr id="22" name="TextBox 21"/>
          <p:cNvSpPr txBox="1"/>
          <p:nvPr/>
        </p:nvSpPr>
        <p:spPr>
          <a:xfrm>
            <a:off x="5808916" y="1245394"/>
            <a:ext cx="1582484" cy="3357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800" dirty="0">
                <a:solidFill>
                  <a:schemeClr val="accent1">
                    <a:lumMod val="50000"/>
                  </a:schemeClr>
                </a:solidFill>
                <a:latin typeface="Segoe UI Semibold" panose="020B0702040204020203" pitchFamily="34" charset="0"/>
                <a:cs typeface="Segoe UI Semibold" panose="020B0702040204020203" pitchFamily="34" charset="0"/>
              </a:rPr>
              <a:t>Management</a:t>
            </a:r>
          </a:p>
        </p:txBody>
      </p:sp>
      <p:sp>
        <p:nvSpPr>
          <p:cNvPr id="23" name="Rounded Rectangle 22"/>
          <p:cNvSpPr/>
          <p:nvPr/>
        </p:nvSpPr>
        <p:spPr bwMode="auto">
          <a:xfrm>
            <a:off x="677488" y="3734628"/>
            <a:ext cx="1615440" cy="596348"/>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000" dirty="0">
                <a:latin typeface="Segoe UI Light" panose="020B0502040204020203" pitchFamily="34" charset="0"/>
                <a:cs typeface="Segoe UI Light" panose="020B0502040204020203" pitchFamily="34" charset="0"/>
              </a:rPr>
              <a:t>26 % of Population</a:t>
            </a:r>
          </a:p>
          <a:p>
            <a:pPr algn="ctr" fontAlgn="base">
              <a:spcBef>
                <a:spcPct val="0"/>
              </a:spcBef>
              <a:spcAft>
                <a:spcPct val="0"/>
              </a:spcAft>
            </a:pPr>
            <a:endParaRPr lang="en-US" sz="1000" dirty="0">
              <a:latin typeface="Segoe UI Light" panose="020B0502040204020203" pitchFamily="34" charset="0"/>
              <a:cs typeface="Segoe UI Light" panose="020B0502040204020203" pitchFamily="34" charset="0"/>
            </a:endParaRPr>
          </a:p>
          <a:p>
            <a:pPr algn="ctr" fontAlgn="base">
              <a:spcBef>
                <a:spcPct val="0"/>
              </a:spcBef>
              <a:spcAft>
                <a:spcPct val="0"/>
              </a:spcAft>
            </a:pPr>
            <a:r>
              <a:rPr lang="en-US" sz="1000" dirty="0">
                <a:latin typeface="Segoe UI Light" panose="020B0502040204020203" pitchFamily="34" charset="0"/>
                <a:cs typeface="Segoe UI Light" panose="020B0502040204020203" pitchFamily="34" charset="0"/>
              </a:rPr>
              <a:t>4 % of Medical Costs</a:t>
            </a:r>
          </a:p>
        </p:txBody>
      </p:sp>
      <p:sp>
        <p:nvSpPr>
          <p:cNvPr id="24" name="Rounded Rectangle 23"/>
          <p:cNvSpPr/>
          <p:nvPr/>
        </p:nvSpPr>
        <p:spPr bwMode="auto">
          <a:xfrm>
            <a:off x="2660072" y="3734628"/>
            <a:ext cx="1615440" cy="596348"/>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000" dirty="0">
                <a:latin typeface="Segoe UI Light" panose="020B0502040204020203" pitchFamily="34" charset="0"/>
                <a:cs typeface="Segoe UI Light" panose="020B0502040204020203" pitchFamily="34" charset="0"/>
              </a:rPr>
              <a:t>35 % of Population</a:t>
            </a:r>
          </a:p>
          <a:p>
            <a:pPr algn="ctr" fontAlgn="base">
              <a:spcBef>
                <a:spcPct val="0"/>
              </a:spcBef>
              <a:spcAft>
                <a:spcPct val="0"/>
              </a:spcAft>
            </a:pPr>
            <a:endParaRPr lang="en-US" sz="1000" dirty="0">
              <a:latin typeface="Segoe UI Light" panose="020B0502040204020203" pitchFamily="34" charset="0"/>
              <a:cs typeface="Segoe UI Light" panose="020B0502040204020203" pitchFamily="34" charset="0"/>
            </a:endParaRPr>
          </a:p>
          <a:p>
            <a:pPr algn="ctr" fontAlgn="base">
              <a:spcBef>
                <a:spcPct val="0"/>
              </a:spcBef>
              <a:spcAft>
                <a:spcPct val="0"/>
              </a:spcAft>
            </a:pPr>
            <a:r>
              <a:rPr lang="en-US" sz="1000" dirty="0">
                <a:latin typeface="Segoe UI Light" panose="020B0502040204020203" pitchFamily="34" charset="0"/>
                <a:cs typeface="Segoe UI Light" panose="020B0502040204020203" pitchFamily="34" charset="0"/>
              </a:rPr>
              <a:t>22 % of Medical Costs</a:t>
            </a:r>
          </a:p>
        </p:txBody>
      </p:sp>
      <p:sp>
        <p:nvSpPr>
          <p:cNvPr id="25" name="Rounded Rectangle 24"/>
          <p:cNvSpPr/>
          <p:nvPr/>
        </p:nvSpPr>
        <p:spPr bwMode="auto">
          <a:xfrm>
            <a:off x="4716088" y="3734628"/>
            <a:ext cx="1615440" cy="596348"/>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000" dirty="0">
                <a:latin typeface="Segoe UI Light" panose="020B0502040204020203" pitchFamily="34" charset="0"/>
                <a:cs typeface="Segoe UI Light" panose="020B0502040204020203" pitchFamily="34" charset="0"/>
              </a:rPr>
              <a:t>35 % of Population</a:t>
            </a:r>
          </a:p>
          <a:p>
            <a:pPr algn="ctr" fontAlgn="base">
              <a:spcBef>
                <a:spcPct val="0"/>
              </a:spcBef>
              <a:spcAft>
                <a:spcPct val="0"/>
              </a:spcAft>
            </a:pPr>
            <a:endParaRPr lang="en-US" sz="1000" dirty="0">
              <a:latin typeface="Segoe UI Light" panose="020B0502040204020203" pitchFamily="34" charset="0"/>
              <a:cs typeface="Segoe UI Light" panose="020B0502040204020203" pitchFamily="34" charset="0"/>
            </a:endParaRPr>
          </a:p>
          <a:p>
            <a:pPr algn="ctr" fontAlgn="base">
              <a:spcBef>
                <a:spcPct val="0"/>
              </a:spcBef>
              <a:spcAft>
                <a:spcPct val="0"/>
              </a:spcAft>
            </a:pPr>
            <a:r>
              <a:rPr lang="en-US" sz="1000" dirty="0">
                <a:latin typeface="Segoe UI Light" panose="020B0502040204020203" pitchFamily="34" charset="0"/>
                <a:cs typeface="Segoe UI Light" panose="020B0502040204020203" pitchFamily="34" charset="0"/>
              </a:rPr>
              <a:t>37 % of Medical Costs</a:t>
            </a:r>
          </a:p>
        </p:txBody>
      </p:sp>
      <p:sp>
        <p:nvSpPr>
          <p:cNvPr id="26" name="Rounded Rectangle 25"/>
          <p:cNvSpPr/>
          <p:nvPr/>
        </p:nvSpPr>
        <p:spPr bwMode="auto">
          <a:xfrm>
            <a:off x="6698672" y="3734628"/>
            <a:ext cx="1615440" cy="596348"/>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000" dirty="0">
                <a:latin typeface="Segoe UI Light" panose="020B0502040204020203" pitchFamily="34" charset="0"/>
                <a:cs typeface="Segoe UI Light" panose="020B0502040204020203" pitchFamily="34" charset="0"/>
              </a:rPr>
              <a:t>4% of Population</a:t>
            </a:r>
          </a:p>
          <a:p>
            <a:pPr algn="ctr" fontAlgn="base">
              <a:spcBef>
                <a:spcPct val="0"/>
              </a:spcBef>
              <a:spcAft>
                <a:spcPct val="0"/>
              </a:spcAft>
            </a:pPr>
            <a:endParaRPr lang="en-US" sz="1000" dirty="0">
              <a:latin typeface="Segoe UI Light" panose="020B0502040204020203" pitchFamily="34" charset="0"/>
              <a:cs typeface="Segoe UI Light" panose="020B0502040204020203" pitchFamily="34" charset="0"/>
            </a:endParaRPr>
          </a:p>
          <a:p>
            <a:pPr algn="ctr" fontAlgn="base">
              <a:spcBef>
                <a:spcPct val="0"/>
              </a:spcBef>
              <a:spcAft>
                <a:spcPct val="0"/>
              </a:spcAft>
            </a:pPr>
            <a:r>
              <a:rPr lang="en-US" sz="1000" dirty="0">
                <a:latin typeface="Segoe UI Light" panose="020B0502040204020203" pitchFamily="34" charset="0"/>
                <a:cs typeface="Segoe UI Light" panose="020B0502040204020203" pitchFamily="34" charset="0"/>
              </a:rPr>
              <a:t>36 % of Medical Costs</a:t>
            </a:r>
          </a:p>
        </p:txBody>
      </p:sp>
      <p:sp>
        <p:nvSpPr>
          <p:cNvPr id="28" name="TextBox 27"/>
          <p:cNvSpPr txBox="1"/>
          <p:nvPr/>
        </p:nvSpPr>
        <p:spPr>
          <a:xfrm>
            <a:off x="7225556" y="4739151"/>
            <a:ext cx="1896673" cy="246221"/>
          </a:xfrm>
          <a:prstGeom prst="rect">
            <a:avLst/>
          </a:prstGeom>
          <a:noFill/>
        </p:spPr>
        <p:txBody>
          <a:bodyPr wrap="none" rtlCol="0">
            <a:spAutoFit/>
          </a:bodyPr>
          <a:lstStyle/>
          <a:p>
            <a:r>
              <a:rPr lang="en-US" sz="1000" dirty="0">
                <a:latin typeface="Segoe UI Light" panose="020B0502040204020203" pitchFamily="34" charset="0"/>
                <a:cs typeface="Segoe UI Light" panose="020B0502040204020203" pitchFamily="34" charset="0"/>
              </a:rPr>
              <a:t>Source: Amir Jafri, PrescribeWell</a:t>
            </a:r>
          </a:p>
        </p:txBody>
      </p:sp>
    </p:spTree>
    <p:extLst>
      <p:ext uri="{BB962C8B-B14F-4D97-AF65-F5344CB8AC3E}">
        <p14:creationId xmlns:p14="http://schemas.microsoft.com/office/powerpoint/2010/main" xmlns="" val="2093123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9225"/>
            <a:ext cx="8229600" cy="765175"/>
          </a:xfrm>
        </p:spPr>
        <p:txBody>
          <a:bodyPr/>
          <a:lstStyle/>
          <a:p>
            <a:r>
              <a:rPr lang="en-US" dirty="0"/>
              <a:t>Intermediation continues to grow</a:t>
            </a:r>
          </a:p>
        </p:txBody>
      </p:sp>
      <p:pic>
        <p:nvPicPr>
          <p:cNvPr id="3" name="Picture 2"/>
          <p:cNvPicPr>
            <a:picLocks noChangeAspect="1"/>
          </p:cNvPicPr>
          <p:nvPr/>
        </p:nvPicPr>
        <p:blipFill>
          <a:blip r:embed="rId2" cstate="print"/>
          <a:stretch>
            <a:fillRect/>
          </a:stretch>
        </p:blipFill>
        <p:spPr>
          <a:xfrm>
            <a:off x="12627" y="1276350"/>
            <a:ext cx="9067800" cy="3600693"/>
          </a:xfrm>
          <a:prstGeom prst="rect">
            <a:avLst/>
          </a:prstGeom>
        </p:spPr>
      </p:pic>
      <p:sp>
        <p:nvSpPr>
          <p:cNvPr id="4" name="Title 3"/>
          <p:cNvSpPr txBox="1">
            <a:spLocks/>
          </p:cNvSpPr>
          <p:nvPr/>
        </p:nvSpPr>
        <p:spPr>
          <a:xfrm>
            <a:off x="381000" y="133350"/>
            <a:ext cx="8534400" cy="78105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4400" kern="1200">
                <a:solidFill>
                  <a:schemeClr val="bg1"/>
                </a:solidFill>
                <a:latin typeface="Segoe UI Light" pitchFamily="34" charset="0"/>
                <a:ea typeface="+mj-ea"/>
                <a:cs typeface="+mj-cs"/>
              </a:defRPr>
            </a:lvl1pPr>
          </a:lstStyle>
          <a:p>
            <a:r>
              <a:rPr lang="en-US" sz="2400" dirty="0">
                <a:solidFill>
                  <a:schemeClr val="tx1"/>
                </a:solidFill>
              </a:rPr>
              <a:t>Does marketing understand the fundamental intermediation in healthcare and the way money flows through the system?</a:t>
            </a:r>
          </a:p>
        </p:txBody>
      </p:sp>
      <p:pic>
        <p:nvPicPr>
          <p:cNvPr id="5" name="Picture 2" descr="http://aimgroup.com/wp-content/uploads/2014/09/unconference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7200" y="983406"/>
            <a:ext cx="950801" cy="5858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7441492" y="1012584"/>
            <a:ext cx="829073" cy="653883"/>
            <a:chOff x="6820369" y="4039167"/>
            <a:chExt cx="829073" cy="653883"/>
          </a:xfrm>
        </p:grpSpPr>
        <p:pic>
          <p:nvPicPr>
            <p:cNvPr id="7" name="Picture 2" descr="http://ittscorp.com/images/idea_ico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44405" y="4039167"/>
              <a:ext cx="381000" cy="39227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820369" y="4431440"/>
              <a:ext cx="829073" cy="261610"/>
            </a:xfrm>
            <a:prstGeom prst="rect">
              <a:avLst/>
            </a:prstGeom>
            <a:noFill/>
          </p:spPr>
          <p:txBody>
            <a:bodyPr wrap="none" rtlCol="0">
              <a:spAutoFit/>
            </a:bodyPr>
            <a:lstStyle/>
            <a:p>
              <a:r>
                <a:rPr lang="en-US" sz="1100" dirty="0">
                  <a:latin typeface="Segoe UI Light" panose="020B0502040204020203" pitchFamily="34" charset="0"/>
                  <a:cs typeface="Segoe UI Light" panose="020B0502040204020203" pitchFamily="34" charset="0"/>
                </a:rPr>
                <a:t>Story Ideas</a:t>
              </a:r>
            </a:p>
          </p:txBody>
        </p:sp>
      </p:grpSp>
    </p:spTree>
    <p:extLst>
      <p:ext uri="{BB962C8B-B14F-4D97-AF65-F5344CB8AC3E}">
        <p14:creationId xmlns:p14="http://schemas.microsoft.com/office/powerpoint/2010/main" xmlns="" val="1996712322"/>
      </p:ext>
    </p:extLst>
  </p:cSld>
  <p:clrMapOvr>
    <a:masterClrMapping/>
  </p:clrMapOvr>
  <mc:AlternateContent xmlns:mc="http://schemas.openxmlformats.org/markup-compatibility/2006">
    <mc:Choice xmlns:p14="http://schemas.microsoft.com/office/powerpoint/2010/main" xmlns="" Requires="p14">
      <p:transition spd="slow" p14:dur="2000" advTm="57545"/>
    </mc:Choice>
    <mc:Fallback>
      <p:transition spd="slow" advTm="5754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amanetwork.com/data/Journals/JAMA/935941/joi160128f1.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12449"/>
          <a:stretch/>
        </p:blipFill>
        <p:spPr bwMode="auto">
          <a:xfrm>
            <a:off x="990600" y="1028833"/>
            <a:ext cx="7458088" cy="37981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629400" y="4806453"/>
            <a:ext cx="2438400" cy="215444"/>
          </a:xfrm>
          <a:prstGeom prst="rect">
            <a:avLst/>
          </a:prstGeom>
        </p:spPr>
        <p:txBody>
          <a:bodyPr wrap="square">
            <a:spAutoFit/>
          </a:bodyPr>
          <a:lstStyle/>
          <a:p>
            <a:pPr algn="r"/>
            <a:r>
              <a:rPr lang="en-US" sz="800" dirty="0">
                <a:latin typeface="Arial Narrow" panose="020B0606020202030204" pitchFamily="34" charset="0"/>
              </a:rPr>
              <a:t>http://jamanetwork.com/journals/jama/fullarticle/2594716</a:t>
            </a:r>
          </a:p>
        </p:txBody>
      </p:sp>
      <p:sp>
        <p:nvSpPr>
          <p:cNvPr id="4" name="Title 3"/>
          <p:cNvSpPr txBox="1">
            <a:spLocks/>
          </p:cNvSpPr>
          <p:nvPr/>
        </p:nvSpPr>
        <p:spPr>
          <a:xfrm>
            <a:off x="381000" y="133350"/>
            <a:ext cx="8534400" cy="700613"/>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400" kern="1200">
                <a:solidFill>
                  <a:schemeClr val="bg1"/>
                </a:solidFill>
                <a:latin typeface="Segoe UI Light" pitchFamily="34" charset="0"/>
                <a:ea typeface="+mj-ea"/>
                <a:cs typeface="+mj-cs"/>
              </a:defRPr>
            </a:lvl1pPr>
          </a:lstStyle>
          <a:p>
            <a:r>
              <a:rPr lang="en-US" sz="2400" dirty="0">
                <a:solidFill>
                  <a:schemeClr val="tx1"/>
                </a:solidFill>
              </a:rPr>
              <a:t>Does marketing understand that no one funding entity or insurer has beneficiary long enough to be accountable for long-term care?</a:t>
            </a:r>
          </a:p>
        </p:txBody>
      </p:sp>
    </p:spTree>
    <p:extLst>
      <p:ext uri="{BB962C8B-B14F-4D97-AF65-F5344CB8AC3E}">
        <p14:creationId xmlns:p14="http://schemas.microsoft.com/office/powerpoint/2010/main" xmlns="" val="132630227"/>
      </p:ext>
    </p:extLst>
  </p:cSld>
  <p:clrMapOvr>
    <a:masterClrMapping/>
  </p:clrMapOvr>
  <mc:AlternateContent xmlns:mc="http://schemas.openxmlformats.org/markup-compatibility/2006">
    <mc:Choice xmlns:p14="http://schemas.microsoft.com/office/powerpoint/2010/main" xmlns="" Requires="p14">
      <p:transition spd="slow" p14:dur="2000" advTm="55731"/>
    </mc:Choice>
    <mc:Fallback>
      <p:transition spd="slow" advTm="5573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a:t>Possible solution: “collaborative engagement” (CE)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18650604"/>
              </p:ext>
            </p:extLst>
          </p:nvPr>
        </p:nvGraphicFramePr>
        <p:xfrm>
          <a:off x="457200" y="1085850"/>
          <a:ext cx="8229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p:cNvSpPr txBox="1">
            <a:spLocks/>
          </p:cNvSpPr>
          <p:nvPr/>
        </p:nvSpPr>
        <p:spPr>
          <a:xfrm>
            <a:off x="7745848" y="4945419"/>
            <a:ext cx="247523" cy="176981"/>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600" dirty="0">
                <a:solidFill>
                  <a:schemeClr val="bg1"/>
                </a:solidFill>
              </a:rPr>
              <a:t>16</a:t>
            </a:r>
          </a:p>
        </p:txBody>
      </p:sp>
      <p:pic>
        <p:nvPicPr>
          <p:cNvPr id="7" name="Picture 2" descr="http://aimgroup.com/wp-content/uploads/2014/09/unconference_logo.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023336" y="209549"/>
            <a:ext cx="950801" cy="5858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8314927" y="4362905"/>
            <a:ext cx="829073" cy="653883"/>
            <a:chOff x="6820369" y="4039167"/>
            <a:chExt cx="829073" cy="653883"/>
          </a:xfrm>
        </p:grpSpPr>
        <p:pic>
          <p:nvPicPr>
            <p:cNvPr id="9" name="Picture 2" descr="http://ittscorp.com/images/idea_icon.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44405" y="4039167"/>
              <a:ext cx="381000" cy="39227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820369" y="4431440"/>
              <a:ext cx="829073" cy="261610"/>
            </a:xfrm>
            <a:prstGeom prst="rect">
              <a:avLst/>
            </a:prstGeom>
            <a:noFill/>
          </p:spPr>
          <p:txBody>
            <a:bodyPr wrap="none" rtlCol="0">
              <a:spAutoFit/>
            </a:bodyPr>
            <a:lstStyle/>
            <a:p>
              <a:r>
                <a:rPr lang="en-US" sz="1100" dirty="0">
                  <a:latin typeface="Segoe UI Light" panose="020B0502040204020203" pitchFamily="34" charset="0"/>
                  <a:cs typeface="Segoe UI Light" panose="020B0502040204020203" pitchFamily="34" charset="0"/>
                </a:rPr>
                <a:t>Story Ideas</a:t>
              </a:r>
            </a:p>
          </p:txBody>
        </p:sp>
      </p:grpSp>
    </p:spTree>
    <p:extLst>
      <p:ext uri="{BB962C8B-B14F-4D97-AF65-F5344CB8AC3E}">
        <p14:creationId xmlns:p14="http://schemas.microsoft.com/office/powerpoint/2010/main" xmlns="" val="3911451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institution first” approach to patient care</a:t>
            </a:r>
          </a:p>
        </p:txBody>
      </p:sp>
      <p:pic>
        <p:nvPicPr>
          <p:cNvPr id="4" name="Graphic 3" descr="City"/>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451060" y="1692225"/>
            <a:ext cx="769725" cy="769725"/>
          </a:xfrm>
          <a:prstGeom prst="rect">
            <a:avLst/>
          </a:prstGeom>
        </p:spPr>
      </p:pic>
      <p:pic>
        <p:nvPicPr>
          <p:cNvPr id="6" name="Graphic 5" descr="Family with two children"/>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6019800" y="2162176"/>
            <a:ext cx="762000" cy="762000"/>
          </a:xfrm>
          <a:prstGeom prst="rect">
            <a:avLst/>
          </a:prstGeom>
        </p:spPr>
      </p:pic>
      <p:pic>
        <p:nvPicPr>
          <p:cNvPr id="7" name="Graphic 6" descr="Parent and Child"/>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4689148" y="4171950"/>
            <a:ext cx="609600" cy="609600"/>
          </a:xfrm>
          <a:prstGeom prst="rect">
            <a:avLst/>
          </a:prstGeom>
        </p:spPr>
      </p:pic>
      <p:pic>
        <p:nvPicPr>
          <p:cNvPr id="8" name="Graphic 7" descr="Parent and Baby"/>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5467141" y="3619497"/>
            <a:ext cx="609600" cy="609600"/>
          </a:xfrm>
          <a:prstGeom prst="rect">
            <a:avLst/>
          </a:prstGeom>
        </p:spPr>
      </p:pic>
      <p:pic>
        <p:nvPicPr>
          <p:cNvPr id="9" name="Graphic 8" descr="Man"/>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4689148" y="1118502"/>
            <a:ext cx="609600" cy="609600"/>
          </a:xfrm>
          <a:prstGeom prst="rect">
            <a:avLst/>
          </a:prstGeom>
        </p:spPr>
      </p:pic>
      <p:pic>
        <p:nvPicPr>
          <p:cNvPr id="10" name="Graphic 9" descr="Woman"/>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5390941" y="1506834"/>
            <a:ext cx="609600" cy="609600"/>
          </a:xfrm>
          <a:prstGeom prst="rect">
            <a:avLst/>
          </a:prstGeom>
        </p:spPr>
      </p:pic>
      <p:pic>
        <p:nvPicPr>
          <p:cNvPr id="11" name="Graphic 10" descr="Family with girl"/>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tretch>
            <a:fillRect/>
          </a:stretch>
        </p:blipFill>
        <p:spPr>
          <a:xfrm>
            <a:off x="6163408" y="3052181"/>
            <a:ext cx="533400" cy="533400"/>
          </a:xfrm>
          <a:prstGeom prst="rect">
            <a:avLst/>
          </a:prstGeom>
        </p:spPr>
      </p:pic>
      <p:sp>
        <p:nvSpPr>
          <p:cNvPr id="13" name="Rectangle 12"/>
          <p:cNvSpPr/>
          <p:nvPr/>
        </p:nvSpPr>
        <p:spPr>
          <a:xfrm>
            <a:off x="1235522" y="2279509"/>
            <a:ext cx="1209257" cy="276999"/>
          </a:xfrm>
          <a:prstGeom prst="rect">
            <a:avLst/>
          </a:prstGeom>
        </p:spPr>
        <p:txBody>
          <a:bodyPr wrap="square">
            <a:spAutoFit/>
          </a:bodyPr>
          <a:lstStyle/>
          <a:p>
            <a:pPr algn="ctr"/>
            <a:r>
              <a:rPr lang="en-US" sz="1200" dirty="0">
                <a:latin typeface="Segoe UI Semilight" panose="020B0402040204020203" pitchFamily="34" charset="0"/>
                <a:cs typeface="Segoe UI Semilight" panose="020B0402040204020203" pitchFamily="34" charset="0"/>
              </a:rPr>
              <a:t>Insurer | Payer</a:t>
            </a:r>
          </a:p>
        </p:txBody>
      </p:sp>
      <p:pic>
        <p:nvPicPr>
          <p:cNvPr id="14" name="Graphic 13" descr="Contract"/>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tretch>
            <a:fillRect/>
          </a:stretch>
        </p:blipFill>
        <p:spPr>
          <a:xfrm>
            <a:off x="1922030" y="1058682"/>
            <a:ext cx="457200" cy="457200"/>
          </a:xfrm>
          <a:prstGeom prst="rect">
            <a:avLst/>
          </a:prstGeom>
        </p:spPr>
      </p:pic>
      <p:pic>
        <p:nvPicPr>
          <p:cNvPr id="15" name="Graphic 14" descr="Contract"/>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tretch>
            <a:fillRect/>
          </a:stretch>
        </p:blipFill>
        <p:spPr>
          <a:xfrm>
            <a:off x="2346573" y="2195543"/>
            <a:ext cx="457200" cy="457200"/>
          </a:xfrm>
          <a:prstGeom prst="rect">
            <a:avLst/>
          </a:prstGeom>
        </p:spPr>
      </p:pic>
      <p:sp>
        <p:nvSpPr>
          <p:cNvPr id="17" name="Rectangle 16"/>
          <p:cNvSpPr/>
          <p:nvPr/>
        </p:nvSpPr>
        <p:spPr>
          <a:xfrm>
            <a:off x="1769631" y="1473596"/>
            <a:ext cx="7620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Product 1</a:t>
            </a:r>
          </a:p>
        </p:txBody>
      </p:sp>
      <p:sp>
        <p:nvSpPr>
          <p:cNvPr id="18" name="Rectangle 17"/>
          <p:cNvSpPr/>
          <p:nvPr/>
        </p:nvSpPr>
        <p:spPr>
          <a:xfrm>
            <a:off x="2150630" y="2599215"/>
            <a:ext cx="8382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Product 2</a:t>
            </a:r>
          </a:p>
        </p:txBody>
      </p:sp>
      <p:cxnSp>
        <p:nvCxnSpPr>
          <p:cNvPr id="21" name="Straight Arrow Connector 20"/>
          <p:cNvCxnSpPr>
            <a:cxnSpLocks/>
            <a:stCxn id="14" idx="3"/>
            <a:endCxn id="9" idx="1"/>
          </p:cNvCxnSpPr>
          <p:nvPr/>
        </p:nvCxnSpPr>
        <p:spPr>
          <a:xfrm>
            <a:off x="2379230" y="1287282"/>
            <a:ext cx="2309918" cy="136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4" idx="3"/>
            <a:endCxn id="10" idx="1"/>
          </p:cNvCxnSpPr>
          <p:nvPr/>
        </p:nvCxnSpPr>
        <p:spPr>
          <a:xfrm>
            <a:off x="2379230" y="1287282"/>
            <a:ext cx="3011711" cy="524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15" idx="3"/>
            <a:endCxn id="6" idx="1"/>
          </p:cNvCxnSpPr>
          <p:nvPr/>
        </p:nvCxnSpPr>
        <p:spPr>
          <a:xfrm>
            <a:off x="2803773" y="2424143"/>
            <a:ext cx="3216027" cy="119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15" idx="3"/>
            <a:endCxn id="11" idx="1"/>
          </p:cNvCxnSpPr>
          <p:nvPr/>
        </p:nvCxnSpPr>
        <p:spPr>
          <a:xfrm>
            <a:off x="2803773" y="2424143"/>
            <a:ext cx="3359635" cy="894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15" idx="3"/>
            <a:endCxn id="8" idx="1"/>
          </p:cNvCxnSpPr>
          <p:nvPr/>
        </p:nvCxnSpPr>
        <p:spPr>
          <a:xfrm>
            <a:off x="2803773" y="2424143"/>
            <a:ext cx="2663368" cy="1500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6996373" y="1287282"/>
            <a:ext cx="1989992" cy="3646668"/>
          </a:xfrm>
          <a:prstGeom prst="rect">
            <a:avLst/>
          </a:prstGeom>
        </p:spPr>
        <p:txBody>
          <a:bodyPr vert="horz" lIns="91440" tIns="45720" rIns="91440" bIns="45720" rtlCol="0" anchor="ctr">
            <a:normAutofit fontScale="90000"/>
          </a:bodyPr>
          <a:lstStyle>
            <a:lvl1pPr algn="l" defTabSz="685800" rtl="0" eaLnBrk="1" latinLnBrk="0" hangingPunct="1">
              <a:spcBef>
                <a:spcPct val="0"/>
              </a:spcBef>
              <a:buNone/>
              <a:defRPr sz="3300" kern="1200">
                <a:solidFill>
                  <a:schemeClr val="bg1"/>
                </a:solidFill>
                <a:latin typeface="Segoe UI Light" pitchFamily="34" charset="0"/>
                <a:ea typeface="+mj-ea"/>
                <a:cs typeface="+mj-cs"/>
              </a:defRPr>
            </a:lvl1pPr>
          </a:lstStyle>
          <a:p>
            <a:r>
              <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rPr>
              <a:t>Each population requires different engagement techniques at various times. </a:t>
            </a:r>
          </a:p>
          <a:p>
            <a:endPar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endParaRPr>
          </a:p>
          <a:p>
            <a:r>
              <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rPr>
              <a:t>But ecosystem participants don’t work together.</a:t>
            </a:r>
          </a:p>
          <a:p>
            <a:endPar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endParaRPr>
          </a:p>
          <a:p>
            <a:r>
              <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rPr>
              <a:t>Tech marketers cannot solve these problems but they can highlight inefficiencies and use them as conversation starters.</a:t>
            </a:r>
          </a:p>
          <a:p>
            <a:endPar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endParaRPr>
          </a:p>
          <a:p>
            <a:endPar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endParaRPr>
          </a:p>
        </p:txBody>
      </p:sp>
      <p:pic>
        <p:nvPicPr>
          <p:cNvPr id="3" name="Graphic 2" descr="Person in wheelchai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tretch>
            <a:fillRect/>
          </a:stretch>
        </p:blipFill>
        <p:spPr>
          <a:xfrm>
            <a:off x="5298748" y="4255625"/>
            <a:ext cx="533400" cy="533400"/>
          </a:xfrm>
          <a:prstGeom prst="rect">
            <a:avLst/>
          </a:prstGeom>
        </p:spPr>
      </p:pic>
      <p:pic>
        <p:nvPicPr>
          <p:cNvPr id="43" name="Graphic 42" descr="Medical"/>
          <p:cNvPicPr>
            <a:picLocks noChangeAspect="1"/>
          </p:cNvPicPr>
          <p:nvPr/>
        </p:nvPicPr>
        <p:blipFill>
          <a:blip r:embed="rId20" cstate="print">
            <a:extLst>
              <a:ext uri="{28A0092B-C50C-407E-A947-70E740481C1C}">
                <a14:useLocalDpi xmlns:a14="http://schemas.microsoft.com/office/drawing/2010/main" xmlns="" val="0"/>
              </a:ext>
              <a:ext uri="{96DAC541-7B7A-43D3-8B79-37D633B846F1}">
                <asvg:svgBlip xmlns:asvg="http://schemas.microsoft.com/office/drawing/2016/SVG/main" xmlns="" r:embed="rId21"/>
              </a:ext>
            </a:extLst>
          </a:blip>
          <a:stretch>
            <a:fillRect/>
          </a:stretch>
        </p:blipFill>
        <p:spPr>
          <a:xfrm>
            <a:off x="1814191" y="4131906"/>
            <a:ext cx="410236" cy="410236"/>
          </a:xfrm>
          <a:prstGeom prst="rect">
            <a:avLst/>
          </a:prstGeom>
        </p:spPr>
      </p:pic>
      <p:pic>
        <p:nvPicPr>
          <p:cNvPr id="44" name="Graphic 43" descr="Stethoscope"/>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asvg="http://schemas.microsoft.com/office/drawing/2016/SVG/main" xmlns="" r:embed="rId23"/>
              </a:ext>
            </a:extLst>
          </a:blip>
          <a:stretch>
            <a:fillRect/>
          </a:stretch>
        </p:blipFill>
        <p:spPr>
          <a:xfrm>
            <a:off x="1760589" y="3229495"/>
            <a:ext cx="410236" cy="410236"/>
          </a:xfrm>
          <a:prstGeom prst="rect">
            <a:avLst/>
          </a:prstGeom>
        </p:spPr>
      </p:pic>
      <p:sp>
        <p:nvSpPr>
          <p:cNvPr id="45" name="Rectangle 44"/>
          <p:cNvSpPr/>
          <p:nvPr/>
        </p:nvSpPr>
        <p:spPr>
          <a:xfrm>
            <a:off x="1600209" y="4522826"/>
            <a:ext cx="8382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Provider 2</a:t>
            </a:r>
          </a:p>
        </p:txBody>
      </p:sp>
      <p:sp>
        <p:nvSpPr>
          <p:cNvPr id="46" name="Rectangle 45"/>
          <p:cNvSpPr/>
          <p:nvPr/>
        </p:nvSpPr>
        <p:spPr>
          <a:xfrm>
            <a:off x="1615385" y="3644911"/>
            <a:ext cx="8382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Provider 1</a:t>
            </a:r>
          </a:p>
        </p:txBody>
      </p:sp>
      <p:cxnSp>
        <p:nvCxnSpPr>
          <p:cNvPr id="50" name="Straight Arrow Connector 49"/>
          <p:cNvCxnSpPr>
            <a:stCxn id="44" idx="3"/>
            <a:endCxn id="6" idx="1"/>
          </p:cNvCxnSpPr>
          <p:nvPr/>
        </p:nvCxnSpPr>
        <p:spPr>
          <a:xfrm flipV="1">
            <a:off x="2170825" y="2543176"/>
            <a:ext cx="3848975" cy="89143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1" name="Straight Arrow Connector 50"/>
          <p:cNvCxnSpPr>
            <a:cxnSpLocks/>
            <a:stCxn id="43" idx="3"/>
            <a:endCxn id="7" idx="1"/>
          </p:cNvCxnSpPr>
          <p:nvPr/>
        </p:nvCxnSpPr>
        <p:spPr>
          <a:xfrm>
            <a:off x="2224427" y="4337024"/>
            <a:ext cx="2464721" cy="13972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4" name="Straight Arrow Connector 53"/>
          <p:cNvCxnSpPr>
            <a:cxnSpLocks/>
            <a:stCxn id="43" idx="3"/>
            <a:endCxn id="10" idx="1"/>
          </p:cNvCxnSpPr>
          <p:nvPr/>
        </p:nvCxnSpPr>
        <p:spPr>
          <a:xfrm flipV="1">
            <a:off x="2224427" y="1811634"/>
            <a:ext cx="3166514" cy="252539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2514134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429000" y="1962150"/>
            <a:ext cx="936652" cy="24347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Collaborative engagement for shared benefit</a:t>
            </a:r>
          </a:p>
        </p:txBody>
      </p:sp>
      <p:pic>
        <p:nvPicPr>
          <p:cNvPr id="4" name="Graphic 3" descr="City"/>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304800" y="2357328"/>
            <a:ext cx="1133695" cy="1133695"/>
          </a:xfrm>
          <a:prstGeom prst="rect">
            <a:avLst/>
          </a:prstGeom>
        </p:spPr>
      </p:pic>
      <p:sp>
        <p:nvSpPr>
          <p:cNvPr id="13" name="Rectangle 12"/>
          <p:cNvSpPr/>
          <p:nvPr/>
        </p:nvSpPr>
        <p:spPr>
          <a:xfrm>
            <a:off x="267018" y="3308582"/>
            <a:ext cx="1209257" cy="276999"/>
          </a:xfrm>
          <a:prstGeom prst="rect">
            <a:avLst/>
          </a:prstGeom>
        </p:spPr>
        <p:txBody>
          <a:bodyPr wrap="square">
            <a:spAutoFit/>
          </a:bodyPr>
          <a:lstStyle/>
          <a:p>
            <a:pPr algn="ctr"/>
            <a:r>
              <a:rPr lang="en-US" sz="1200" dirty="0">
                <a:latin typeface="Segoe UI Semilight" panose="020B0402040204020203" pitchFamily="34" charset="0"/>
                <a:cs typeface="Segoe UI Semilight" panose="020B0402040204020203" pitchFamily="34" charset="0"/>
              </a:rPr>
              <a:t>Insurer | Payer</a:t>
            </a:r>
          </a:p>
        </p:txBody>
      </p:sp>
      <p:pic>
        <p:nvPicPr>
          <p:cNvPr id="14" name="Graphic 13" descr="Contract"/>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752600" y="1775743"/>
            <a:ext cx="457200" cy="457200"/>
          </a:xfrm>
          <a:prstGeom prst="rect">
            <a:avLst/>
          </a:prstGeom>
        </p:spPr>
      </p:pic>
      <p:pic>
        <p:nvPicPr>
          <p:cNvPr id="15" name="Graphic 14" descr="Contract"/>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2177143" y="2912604"/>
            <a:ext cx="457200" cy="457200"/>
          </a:xfrm>
          <a:prstGeom prst="rect">
            <a:avLst/>
          </a:prstGeom>
        </p:spPr>
      </p:pic>
      <p:pic>
        <p:nvPicPr>
          <p:cNvPr id="16" name="Graphic 15" descr="Contract"/>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714501" y="3939709"/>
            <a:ext cx="457200" cy="457200"/>
          </a:xfrm>
          <a:prstGeom prst="rect">
            <a:avLst/>
          </a:prstGeom>
        </p:spPr>
      </p:pic>
      <p:sp>
        <p:nvSpPr>
          <p:cNvPr id="17" name="Rectangle 16"/>
          <p:cNvSpPr/>
          <p:nvPr/>
        </p:nvSpPr>
        <p:spPr>
          <a:xfrm>
            <a:off x="1600201" y="2190657"/>
            <a:ext cx="7620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Product 1</a:t>
            </a:r>
          </a:p>
        </p:txBody>
      </p:sp>
      <p:sp>
        <p:nvSpPr>
          <p:cNvPr id="18" name="Rectangle 17"/>
          <p:cNvSpPr/>
          <p:nvPr/>
        </p:nvSpPr>
        <p:spPr>
          <a:xfrm>
            <a:off x="1981200" y="3316276"/>
            <a:ext cx="8382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Product 2</a:t>
            </a:r>
          </a:p>
        </p:txBody>
      </p:sp>
      <p:sp>
        <p:nvSpPr>
          <p:cNvPr id="19" name="Rectangle 18"/>
          <p:cNvSpPr/>
          <p:nvPr/>
        </p:nvSpPr>
        <p:spPr>
          <a:xfrm>
            <a:off x="1524001" y="4373206"/>
            <a:ext cx="8382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Product 3</a:t>
            </a:r>
          </a:p>
        </p:txBody>
      </p:sp>
      <p:pic>
        <p:nvPicPr>
          <p:cNvPr id="21" name="Graphic 20" descr="Family with two children"/>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6019800" y="2162176"/>
            <a:ext cx="762000" cy="762000"/>
          </a:xfrm>
          <a:prstGeom prst="rect">
            <a:avLst/>
          </a:prstGeom>
        </p:spPr>
      </p:pic>
      <p:pic>
        <p:nvPicPr>
          <p:cNvPr id="22" name="Graphic 21" descr="Parent and Child"/>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4689148" y="4171950"/>
            <a:ext cx="609600" cy="609600"/>
          </a:xfrm>
          <a:prstGeom prst="rect">
            <a:avLst/>
          </a:prstGeom>
        </p:spPr>
      </p:pic>
      <p:pic>
        <p:nvPicPr>
          <p:cNvPr id="23" name="Graphic 22" descr="Parent and Baby"/>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5467141" y="3619497"/>
            <a:ext cx="609600" cy="609600"/>
          </a:xfrm>
          <a:prstGeom prst="rect">
            <a:avLst/>
          </a:prstGeom>
        </p:spPr>
      </p:pic>
      <p:pic>
        <p:nvPicPr>
          <p:cNvPr id="24" name="Graphic 23" descr="Man"/>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4689148" y="1118502"/>
            <a:ext cx="609600" cy="609600"/>
          </a:xfrm>
          <a:prstGeom prst="rect">
            <a:avLst/>
          </a:prstGeom>
        </p:spPr>
      </p:pic>
      <p:pic>
        <p:nvPicPr>
          <p:cNvPr id="25" name="Graphic 24" descr="Woman"/>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tretch>
            <a:fillRect/>
          </a:stretch>
        </p:blipFill>
        <p:spPr>
          <a:xfrm>
            <a:off x="5390941" y="1506834"/>
            <a:ext cx="609600" cy="609600"/>
          </a:xfrm>
          <a:prstGeom prst="rect">
            <a:avLst/>
          </a:prstGeom>
        </p:spPr>
      </p:pic>
      <p:pic>
        <p:nvPicPr>
          <p:cNvPr id="26" name="Graphic 25" descr="Family with girl"/>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tretch>
            <a:fillRect/>
          </a:stretch>
        </p:blipFill>
        <p:spPr>
          <a:xfrm>
            <a:off x="6163408" y="3052181"/>
            <a:ext cx="533400" cy="533400"/>
          </a:xfrm>
          <a:prstGeom prst="rect">
            <a:avLst/>
          </a:prstGeom>
        </p:spPr>
      </p:pic>
      <p:sp>
        <p:nvSpPr>
          <p:cNvPr id="27" name="Title 1"/>
          <p:cNvSpPr txBox="1">
            <a:spLocks/>
          </p:cNvSpPr>
          <p:nvPr/>
        </p:nvSpPr>
        <p:spPr>
          <a:xfrm>
            <a:off x="6996373" y="1070980"/>
            <a:ext cx="1989992" cy="3862970"/>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3300" kern="1200">
                <a:solidFill>
                  <a:schemeClr val="bg1"/>
                </a:solidFill>
                <a:latin typeface="Segoe UI Light" pitchFamily="34" charset="0"/>
                <a:ea typeface="+mj-ea"/>
                <a:cs typeface="+mj-cs"/>
              </a:defRPr>
            </a:lvl1pPr>
          </a:lstStyle>
          <a:p>
            <a:r>
              <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rPr>
              <a:t>Each member population get personal care through their provider or other advocate, enabled by health insurer tools and support.</a:t>
            </a:r>
          </a:p>
          <a:p>
            <a:endPar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endParaRPr>
          </a:p>
          <a:p>
            <a:r>
              <a:rPr lang="en-US" altLang="en-US" sz="1500" dirty="0">
                <a:solidFill>
                  <a:schemeClr val="tx1"/>
                </a:solidFill>
                <a:latin typeface="Segoe UI Semilight" panose="020B0402040204020203" pitchFamily="34" charset="0"/>
                <a:ea typeface="MS PGothic" panose="020B0600070205080204" pitchFamily="34" charset="-128"/>
                <a:cs typeface="Segoe UI Semilight" panose="020B0402040204020203" pitchFamily="34" charset="0"/>
              </a:rPr>
              <a:t>Tech marketers cannot solve this in isolation but you can start to partner for got to market strategies across the ecosystem.</a:t>
            </a:r>
          </a:p>
        </p:txBody>
      </p:sp>
      <p:pic>
        <p:nvPicPr>
          <p:cNvPr id="28" name="Graphic 27" descr="Person in wheelchai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tretch>
            <a:fillRect/>
          </a:stretch>
        </p:blipFill>
        <p:spPr>
          <a:xfrm>
            <a:off x="5363583" y="4263013"/>
            <a:ext cx="533400" cy="533400"/>
          </a:xfrm>
          <a:prstGeom prst="rect">
            <a:avLst/>
          </a:prstGeom>
        </p:spPr>
      </p:pic>
      <p:pic>
        <p:nvPicPr>
          <p:cNvPr id="29" name="Graphic 28" descr="Medical"/>
          <p:cNvPicPr>
            <a:picLocks noChangeAspect="1"/>
          </p:cNvPicPr>
          <p:nvPr/>
        </p:nvPicPr>
        <p:blipFill>
          <a:blip r:embed="rId20" cstate="print">
            <a:extLst>
              <a:ext uri="{28A0092B-C50C-407E-A947-70E740481C1C}">
                <a14:useLocalDpi xmlns:a14="http://schemas.microsoft.com/office/drawing/2010/main" xmlns="" val="0"/>
              </a:ext>
              <a:ext uri="{96DAC541-7B7A-43D3-8B79-37D633B846F1}">
                <asvg:svgBlip xmlns:asvg="http://schemas.microsoft.com/office/drawing/2016/SVG/main" xmlns="" r:embed="rId21"/>
              </a:ext>
            </a:extLst>
          </a:blip>
          <a:stretch>
            <a:fillRect/>
          </a:stretch>
        </p:blipFill>
        <p:spPr>
          <a:xfrm>
            <a:off x="3680677" y="3671820"/>
            <a:ext cx="410236" cy="410236"/>
          </a:xfrm>
          <a:prstGeom prst="rect">
            <a:avLst/>
          </a:prstGeom>
        </p:spPr>
      </p:pic>
      <p:pic>
        <p:nvPicPr>
          <p:cNvPr id="30" name="Graphic 29" descr="Stethoscope"/>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asvg="http://schemas.microsoft.com/office/drawing/2016/SVG/main" xmlns="" r:embed="rId23"/>
              </a:ext>
            </a:extLst>
          </a:blip>
          <a:stretch>
            <a:fillRect/>
          </a:stretch>
        </p:blipFill>
        <p:spPr>
          <a:xfrm>
            <a:off x="3672656" y="2123324"/>
            <a:ext cx="410236" cy="410236"/>
          </a:xfrm>
          <a:prstGeom prst="rect">
            <a:avLst/>
          </a:prstGeom>
        </p:spPr>
      </p:pic>
      <p:sp>
        <p:nvSpPr>
          <p:cNvPr id="31" name="Rectangle 30"/>
          <p:cNvSpPr/>
          <p:nvPr/>
        </p:nvSpPr>
        <p:spPr>
          <a:xfrm>
            <a:off x="3466695" y="4062740"/>
            <a:ext cx="8382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Provider 2</a:t>
            </a:r>
          </a:p>
        </p:txBody>
      </p:sp>
      <p:sp>
        <p:nvSpPr>
          <p:cNvPr id="32" name="Rectangle 31"/>
          <p:cNvSpPr/>
          <p:nvPr/>
        </p:nvSpPr>
        <p:spPr>
          <a:xfrm>
            <a:off x="3527452" y="2538740"/>
            <a:ext cx="8382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Provider 1</a:t>
            </a:r>
          </a:p>
        </p:txBody>
      </p:sp>
      <p:cxnSp>
        <p:nvCxnSpPr>
          <p:cNvPr id="5" name="Straight Arrow Connector 4"/>
          <p:cNvCxnSpPr>
            <a:cxnSpLocks/>
            <a:stCxn id="14" idx="3"/>
            <a:endCxn id="30" idx="1"/>
          </p:cNvCxnSpPr>
          <p:nvPr/>
        </p:nvCxnSpPr>
        <p:spPr>
          <a:xfrm>
            <a:off x="2209800" y="2004343"/>
            <a:ext cx="1462856" cy="324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15" idx="3"/>
            <a:endCxn id="30" idx="1"/>
          </p:cNvCxnSpPr>
          <p:nvPr/>
        </p:nvCxnSpPr>
        <p:spPr>
          <a:xfrm flipV="1">
            <a:off x="2634343" y="2328442"/>
            <a:ext cx="1038313" cy="812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3"/>
            <a:endCxn id="29" idx="1"/>
          </p:cNvCxnSpPr>
          <p:nvPr/>
        </p:nvCxnSpPr>
        <p:spPr>
          <a:xfrm>
            <a:off x="2634343" y="3141204"/>
            <a:ext cx="1046334" cy="735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a:stCxn id="16" idx="3"/>
            <a:endCxn id="29" idx="1"/>
          </p:cNvCxnSpPr>
          <p:nvPr/>
        </p:nvCxnSpPr>
        <p:spPr>
          <a:xfrm flipV="1">
            <a:off x="2171701" y="3876938"/>
            <a:ext cx="1508976" cy="291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0" idx="3"/>
            <a:endCxn id="25" idx="1"/>
          </p:cNvCxnSpPr>
          <p:nvPr/>
        </p:nvCxnSpPr>
        <p:spPr>
          <a:xfrm flipV="1">
            <a:off x="4082892" y="1811634"/>
            <a:ext cx="1308049" cy="51680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4" idx="3"/>
            <a:endCxn id="24" idx="1"/>
          </p:cNvCxnSpPr>
          <p:nvPr/>
        </p:nvCxnSpPr>
        <p:spPr>
          <a:xfrm flipV="1">
            <a:off x="2209800" y="1423302"/>
            <a:ext cx="2479348" cy="581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0" idx="3"/>
            <a:endCxn id="21" idx="1"/>
          </p:cNvCxnSpPr>
          <p:nvPr/>
        </p:nvCxnSpPr>
        <p:spPr>
          <a:xfrm>
            <a:off x="4082892" y="2328442"/>
            <a:ext cx="1936908" cy="2147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9" idx="3"/>
            <a:endCxn id="23" idx="1"/>
          </p:cNvCxnSpPr>
          <p:nvPr/>
        </p:nvCxnSpPr>
        <p:spPr>
          <a:xfrm>
            <a:off x="4090913" y="3876938"/>
            <a:ext cx="1376228" cy="4735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9" idx="3"/>
            <a:endCxn id="22" idx="0"/>
          </p:cNvCxnSpPr>
          <p:nvPr/>
        </p:nvCxnSpPr>
        <p:spPr>
          <a:xfrm>
            <a:off x="4090913" y="3876938"/>
            <a:ext cx="903035" cy="29501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429000" y="4433762"/>
            <a:ext cx="936652" cy="2616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1100" dirty="0">
                <a:latin typeface="Segoe UI Semilight" panose="020B0402040204020203" pitchFamily="34" charset="0"/>
                <a:cs typeface="Segoe UI Semilight" panose="020B0402040204020203" pitchFamily="34" charset="0"/>
              </a:rPr>
              <a:t>Influencers</a:t>
            </a:r>
          </a:p>
        </p:txBody>
      </p:sp>
      <p:pic>
        <p:nvPicPr>
          <p:cNvPr id="46" name="Graphic 45" descr="Woman"/>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tretch>
            <a:fillRect/>
          </a:stretch>
        </p:blipFill>
        <p:spPr>
          <a:xfrm>
            <a:off x="3683192" y="2920022"/>
            <a:ext cx="419681" cy="419681"/>
          </a:xfrm>
          <a:prstGeom prst="rect">
            <a:avLst/>
          </a:prstGeom>
        </p:spPr>
      </p:pic>
      <p:sp>
        <p:nvSpPr>
          <p:cNvPr id="50" name="Rectangle 49"/>
          <p:cNvSpPr/>
          <p:nvPr/>
        </p:nvSpPr>
        <p:spPr>
          <a:xfrm>
            <a:off x="3473932" y="3300556"/>
            <a:ext cx="838200" cy="261610"/>
          </a:xfrm>
          <a:prstGeom prst="rect">
            <a:avLst/>
          </a:prstGeom>
        </p:spPr>
        <p:txBody>
          <a:bodyPr wrap="square">
            <a:spAutoFit/>
          </a:bodyPr>
          <a:lstStyle/>
          <a:p>
            <a:pPr algn="ctr"/>
            <a:r>
              <a:rPr lang="en-US" sz="1100" dirty="0">
                <a:latin typeface="Segoe UI Semilight" panose="020B0402040204020203" pitchFamily="34" charset="0"/>
                <a:cs typeface="Segoe UI Semilight" panose="020B0402040204020203" pitchFamily="34" charset="0"/>
              </a:rPr>
              <a:t>Caregiver</a:t>
            </a:r>
          </a:p>
        </p:txBody>
      </p:sp>
      <p:cxnSp>
        <p:nvCxnSpPr>
          <p:cNvPr id="41" name="Straight Arrow Connector 40"/>
          <p:cNvCxnSpPr>
            <a:stCxn id="15" idx="3"/>
            <a:endCxn id="46" idx="1"/>
          </p:cNvCxnSpPr>
          <p:nvPr/>
        </p:nvCxnSpPr>
        <p:spPr>
          <a:xfrm flipV="1">
            <a:off x="2634343" y="3129863"/>
            <a:ext cx="1048849" cy="11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6" idx="3"/>
            <a:endCxn id="26" idx="1"/>
          </p:cNvCxnSpPr>
          <p:nvPr/>
        </p:nvCxnSpPr>
        <p:spPr>
          <a:xfrm>
            <a:off x="4102873" y="3129863"/>
            <a:ext cx="2060535" cy="189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07959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CE can help differentiate solutions</a:t>
            </a:r>
          </a:p>
        </p:txBody>
      </p:sp>
      <p:sp>
        <p:nvSpPr>
          <p:cNvPr id="5" name="Text Placeholder 4"/>
          <p:cNvSpPr>
            <a:spLocks noGrp="1"/>
          </p:cNvSpPr>
          <p:nvPr>
            <p:ph type="body" idx="1"/>
          </p:nvPr>
        </p:nvSpPr>
        <p:spPr/>
        <p:txBody>
          <a:bodyPr/>
          <a:lstStyle/>
          <a:p>
            <a:r>
              <a:rPr lang="en-US"/>
              <a:t>Providers’ work</a:t>
            </a:r>
            <a:endParaRPr lang="en-US" dirty="0"/>
          </a:p>
        </p:txBody>
      </p:sp>
      <p:graphicFrame>
        <p:nvGraphicFramePr>
          <p:cNvPr id="4" name="Content Placeholder 3"/>
          <p:cNvGraphicFramePr>
            <a:graphicFrameLocks noGrp="1"/>
          </p:cNvGraphicFramePr>
          <p:nvPr>
            <p:ph sz="half" idx="2"/>
            <p:extLst/>
          </p:nvPr>
        </p:nvGraphicFramePr>
        <p:xfrm>
          <a:off x="457200" y="1565275"/>
          <a:ext cx="4040188" cy="317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quarter" idx="3"/>
          </p:nvPr>
        </p:nvSpPr>
        <p:spPr/>
        <p:txBody>
          <a:bodyPr/>
          <a:lstStyle/>
          <a:p>
            <a:r>
              <a:rPr lang="en-US"/>
              <a:t>Payers’ Work</a:t>
            </a:r>
            <a:endParaRPr lang="en-US" dirty="0"/>
          </a:p>
        </p:txBody>
      </p:sp>
      <p:graphicFrame>
        <p:nvGraphicFramePr>
          <p:cNvPr id="8" name="Content Placeholder 7"/>
          <p:cNvGraphicFramePr>
            <a:graphicFrameLocks noGrp="1"/>
          </p:cNvGraphicFramePr>
          <p:nvPr>
            <p:ph sz="quarter" idx="4"/>
            <p:extLst/>
          </p:nvPr>
        </p:nvGraphicFramePr>
        <p:xfrm>
          <a:off x="4645025" y="1565275"/>
          <a:ext cx="4041775" cy="3178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http://aimgroup.com/wp-content/uploads/2014/09/unconference_logo.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023336" y="209549"/>
            <a:ext cx="950801" cy="5858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8145064" y="4248150"/>
            <a:ext cx="829073" cy="653883"/>
            <a:chOff x="6820369" y="4039167"/>
            <a:chExt cx="829073" cy="653883"/>
          </a:xfrm>
        </p:grpSpPr>
        <p:pic>
          <p:nvPicPr>
            <p:cNvPr id="10" name="Picture 2" descr="http://ittscorp.com/images/idea_icon.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044405" y="4039167"/>
              <a:ext cx="381000" cy="39227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6820369" y="4431440"/>
              <a:ext cx="829073" cy="261610"/>
            </a:xfrm>
            <a:prstGeom prst="rect">
              <a:avLst/>
            </a:prstGeom>
            <a:noFill/>
          </p:spPr>
          <p:txBody>
            <a:bodyPr wrap="none" rtlCol="0">
              <a:spAutoFit/>
            </a:bodyPr>
            <a:lstStyle/>
            <a:p>
              <a:r>
                <a:rPr lang="en-US" sz="1100" dirty="0">
                  <a:latin typeface="Segoe UI Light" panose="020B0502040204020203" pitchFamily="34" charset="0"/>
                  <a:cs typeface="Segoe UI Light" panose="020B0502040204020203" pitchFamily="34" charset="0"/>
                </a:rPr>
                <a:t>Story Ideas</a:t>
              </a:r>
            </a:p>
          </p:txBody>
        </p:sp>
      </p:grpSp>
    </p:spTree>
    <p:extLst>
      <p:ext uri="{BB962C8B-B14F-4D97-AF65-F5344CB8AC3E}">
        <p14:creationId xmlns:p14="http://schemas.microsoft.com/office/powerpoint/2010/main" xmlns="" val="1692185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CE align multiple roles and responsibilities?</a:t>
            </a:r>
          </a:p>
        </p:txBody>
      </p:sp>
      <p:pic>
        <p:nvPicPr>
          <p:cNvPr id="5" name="Content Placeholder 4"/>
          <p:cNvPicPr>
            <a:picLocks noGrp="1" noChangeAspect="1"/>
          </p:cNvPicPr>
          <p:nvPr>
            <p:ph sz="half" idx="2"/>
          </p:nvPr>
        </p:nvPicPr>
        <p:blipFill>
          <a:blip r:embed="rId2" cstate="print"/>
          <a:stretch>
            <a:fillRect/>
          </a:stretch>
        </p:blipFill>
        <p:spPr>
          <a:xfrm>
            <a:off x="4948394" y="1369219"/>
            <a:ext cx="3247712" cy="3263504"/>
          </a:xfrm>
          <a:prstGeom prst="rect">
            <a:avLst/>
          </a:prstGeom>
        </p:spPr>
      </p:pic>
      <p:pic>
        <p:nvPicPr>
          <p:cNvPr id="3" name="Content Placeholder 2"/>
          <p:cNvPicPr>
            <a:picLocks noGrp="1" noChangeAspect="1"/>
          </p:cNvPicPr>
          <p:nvPr>
            <p:ph sz="half" idx="1"/>
          </p:nvPr>
        </p:nvPicPr>
        <p:blipFill>
          <a:blip r:embed="rId3" cstate="print"/>
          <a:stretch>
            <a:fillRect/>
          </a:stretch>
        </p:blipFill>
        <p:spPr>
          <a:xfrm>
            <a:off x="846220" y="1369219"/>
            <a:ext cx="3451061" cy="3263504"/>
          </a:xfrm>
          <a:prstGeom prst="rect">
            <a:avLst/>
          </a:prstGeom>
        </p:spPr>
      </p:pic>
      <p:sp>
        <p:nvSpPr>
          <p:cNvPr id="11" name="TextBox 10"/>
          <p:cNvSpPr txBox="1"/>
          <p:nvPr/>
        </p:nvSpPr>
        <p:spPr>
          <a:xfrm>
            <a:off x="4819111" y="4859207"/>
            <a:ext cx="4257897" cy="196208"/>
          </a:xfrm>
          <a:prstGeom prst="rect">
            <a:avLst/>
          </a:prstGeom>
          <a:noFill/>
        </p:spPr>
        <p:txBody>
          <a:bodyPr wrap="none" rtlCol="0">
            <a:spAutoFit/>
          </a:bodyPr>
          <a:lstStyle/>
          <a:p>
            <a:r>
              <a:rPr lang="en-US" sz="675" i="1" dirty="0"/>
              <a:t>Provider-Payer Collaboration – Shared Objectives, Blurring Roles &amp; Vendors that Don't Get it; Janice Young Chilmark </a:t>
            </a:r>
          </a:p>
        </p:txBody>
      </p:sp>
      <p:sp>
        <p:nvSpPr>
          <p:cNvPr id="7" name="TextBox 6"/>
          <p:cNvSpPr txBox="1"/>
          <p:nvPr/>
        </p:nvSpPr>
        <p:spPr>
          <a:xfrm>
            <a:off x="765246" y="4859207"/>
            <a:ext cx="3672800" cy="196208"/>
          </a:xfrm>
          <a:prstGeom prst="rect">
            <a:avLst/>
          </a:prstGeom>
          <a:noFill/>
        </p:spPr>
        <p:txBody>
          <a:bodyPr wrap="none" rtlCol="0">
            <a:spAutoFit/>
          </a:bodyPr>
          <a:lstStyle/>
          <a:p>
            <a:r>
              <a:rPr lang="en-US" sz="675" i="1" dirty="0"/>
              <a:t>Source: Value-Based Care – What Revenue Cycle Impacts should you worry about? </a:t>
            </a:r>
            <a:r>
              <a:rPr lang="en-US" sz="675" i="1" dirty="0" err="1"/>
              <a:t>Marhefka</a:t>
            </a:r>
            <a:r>
              <a:rPr lang="en-US" sz="675" i="1" dirty="0"/>
              <a:t>, et. al.</a:t>
            </a:r>
          </a:p>
        </p:txBody>
      </p:sp>
    </p:spTree>
    <p:extLst>
      <p:ext uri="{BB962C8B-B14F-4D97-AF65-F5344CB8AC3E}">
        <p14:creationId xmlns:p14="http://schemas.microsoft.com/office/powerpoint/2010/main" xmlns="" val="2592270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Who is Shahid?</a:t>
            </a:r>
          </a:p>
        </p:txBody>
      </p:sp>
      <p:sp>
        <p:nvSpPr>
          <p:cNvPr id="10243" name="Content Placeholder 2"/>
          <p:cNvSpPr>
            <a:spLocks noGrp="1"/>
          </p:cNvSpPr>
          <p:nvPr>
            <p:ph idx="1"/>
          </p:nvPr>
        </p:nvSpPr>
        <p:spPr>
          <a:xfrm>
            <a:off x="457200" y="1200151"/>
            <a:ext cx="5105400" cy="3394472"/>
          </a:xfrm>
        </p:spPr>
        <p:txBody>
          <a:bodyPr>
            <a:normAutofit fontScale="70000" lnSpcReduction="20000"/>
          </a:bodyPr>
          <a:lstStyle/>
          <a:p>
            <a:r>
              <a:rPr lang="en-US" sz="2000" dirty="0">
                <a:cs typeface="Segoe UI Light" panose="020B0502040204020203" pitchFamily="34" charset="0"/>
              </a:rPr>
              <a:t>Co-chair of the Healthcare IT Marketing &amp; PR Conference, Co-Founder of Influential Networks and Physia</a:t>
            </a:r>
          </a:p>
          <a:p>
            <a:r>
              <a:rPr lang="en-US" sz="2000" dirty="0">
                <a:cs typeface="Segoe UI Light" panose="020B0502040204020203" pitchFamily="34" charset="0"/>
              </a:rPr>
              <a:t>Chairman of the Board at Netspective Communications and Citus Health; Publisher at Netspective Media and serial entrepreneur.</a:t>
            </a:r>
          </a:p>
          <a:p>
            <a:r>
              <a:rPr lang="en-US" sz="2000" dirty="0">
                <a:cs typeface="Segoe UI Light" panose="020B0502040204020203" pitchFamily="34" charset="0"/>
              </a:rPr>
              <a:t>Technology Strategist and Entrepreneur in Residence (</a:t>
            </a:r>
            <a:r>
              <a:rPr lang="en-US" sz="2000" dirty="0" err="1">
                <a:cs typeface="Segoe UI Light" panose="020B0502040204020203" pitchFamily="34" charset="0"/>
              </a:rPr>
              <a:t>EiR</a:t>
            </a:r>
            <a:r>
              <a:rPr lang="en-US" sz="2000" dirty="0">
                <a:cs typeface="Segoe UI Light" panose="020B0502040204020203" pitchFamily="34" charset="0"/>
              </a:rPr>
              <a:t>) for AHIP’s Innovation Lab</a:t>
            </a:r>
            <a:br>
              <a:rPr lang="en-US" sz="2000" dirty="0">
                <a:cs typeface="Segoe UI Light" panose="020B0502040204020203" pitchFamily="34" charset="0"/>
              </a:rPr>
            </a:br>
            <a:r>
              <a:rPr lang="en-US" sz="2000" dirty="0">
                <a:solidFill>
                  <a:srgbClr val="0070C0"/>
                </a:solidFill>
                <a:cs typeface="Segoe UI Light" panose="020B0502040204020203" pitchFamily="34" charset="0"/>
              </a:rPr>
              <a:t>https://www.ahip.org/innovationlab/</a:t>
            </a:r>
          </a:p>
          <a:p>
            <a:r>
              <a:rPr lang="en-US" sz="2000" dirty="0">
                <a:cs typeface="Segoe UI Light" panose="020B0502040204020203" pitchFamily="34" charset="0"/>
              </a:rPr>
              <a:t>Angel investor, board member, in several digital health and Internet startups.</a:t>
            </a:r>
          </a:p>
          <a:p>
            <a:r>
              <a:rPr lang="en-US" sz="2000" dirty="0">
                <a:cs typeface="Segoe UI Light" panose="020B0502040204020203" pitchFamily="34" charset="0"/>
              </a:rPr>
              <a:t>25 years of software engineering and multi-site healthcare system deployment experience in Fortune 50 and public sector (Fed 100 winner).</a:t>
            </a:r>
          </a:p>
          <a:p>
            <a:r>
              <a:rPr lang="en-US" sz="2000" dirty="0">
                <a:cs typeface="Segoe UI Light" panose="020B0502040204020203" pitchFamily="34" charset="0"/>
              </a:rPr>
              <a:t>15 years of healthcare IT and medical devices experience (blog at </a:t>
            </a:r>
            <a:r>
              <a:rPr lang="en-US" sz="2000" dirty="0">
                <a:cs typeface="Segoe UI Light" panose="020B0502040204020203" pitchFamily="34" charset="0"/>
                <a:hlinkClick r:id="rId3"/>
              </a:rPr>
              <a:t>http://healthcareguy.com</a:t>
            </a:r>
            <a:r>
              <a:rPr lang="en-US" sz="2000" dirty="0">
                <a:cs typeface="Segoe UI Light" panose="020B0502040204020203" pitchFamily="34" charset="0"/>
              </a:rPr>
              <a:t>) </a:t>
            </a:r>
          </a:p>
          <a:p>
            <a:r>
              <a:rPr lang="en-US" sz="2000" dirty="0">
                <a:cs typeface="Segoe UI Light" panose="020B0502040204020203" pitchFamily="34" charset="0"/>
              </a:rPr>
              <a:t>15 years of technology management experience (government, non-profit, commercial)</a:t>
            </a:r>
          </a:p>
        </p:txBody>
      </p:sp>
      <p:sp>
        <p:nvSpPr>
          <p:cNvPr id="10245" name="TextBox 3"/>
          <p:cNvSpPr txBox="1">
            <a:spLocks noChangeArrowheads="1"/>
          </p:cNvSpPr>
          <p:nvPr/>
        </p:nvSpPr>
        <p:spPr bwMode="auto">
          <a:xfrm>
            <a:off x="5648268" y="3911717"/>
            <a:ext cx="326713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defRPr>
            </a:lvl1pPr>
            <a:lvl2pPr marL="742950" indent="-285750" eaLnBrk="0" hangingPunct="0">
              <a:defRPr sz="2400">
                <a:solidFill>
                  <a:schemeClr val="tx1"/>
                </a:solidFill>
                <a:latin typeface="Trebuchet MS" pitchFamily="34" charset="0"/>
              </a:defRPr>
            </a:lvl2pPr>
            <a:lvl3pPr marL="1143000" indent="-228600" eaLnBrk="0" hangingPunct="0">
              <a:defRPr sz="2400">
                <a:solidFill>
                  <a:schemeClr val="tx1"/>
                </a:solidFill>
                <a:latin typeface="Trebuchet MS" pitchFamily="34" charset="0"/>
              </a:defRPr>
            </a:lvl3pPr>
            <a:lvl4pPr marL="1600200" indent="-228600" eaLnBrk="0" hangingPunct="0">
              <a:defRPr sz="2400">
                <a:solidFill>
                  <a:schemeClr val="tx1"/>
                </a:solidFill>
                <a:latin typeface="Trebuchet MS" pitchFamily="34" charset="0"/>
              </a:defRPr>
            </a:lvl4pPr>
            <a:lvl5pPr marL="2057400" indent="-228600" eaLnBrk="0" hangingPunct="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ctr" eaLnBrk="1" hangingPunct="1"/>
            <a:r>
              <a:rPr lang="en-US" sz="1600" i="1" dirty="0">
                <a:latin typeface="Segoe UI Light" pitchFamily="34" charset="0"/>
              </a:rPr>
              <a:t>Engineer, strategist, entrepreneur, investor, author, and journalist</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08406" y="212784"/>
            <a:ext cx="906994" cy="83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http://www.springerpub.com/images/covers/9780826105752.jpg"/>
          <p:cNvPicPr>
            <a:picLocks noChangeAspect="1" noChangeArrowheads="1"/>
          </p:cNvPicPr>
          <p:nvPr/>
        </p:nvPicPr>
        <p:blipFill>
          <a:blip r:embed="rId5" cstate="print"/>
          <a:stretch>
            <a:fillRect/>
          </a:stretch>
        </p:blipFill>
        <p:spPr bwMode="auto">
          <a:xfrm>
            <a:off x="7368540" y="1428750"/>
            <a:ext cx="154686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50" name="Picture 2" descr="http://ecx.images-amazon.com/images/I/51keO%2BX%2BXNL._SX340_BO1,204,203,200_.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48268" y="1428750"/>
            <a:ext cx="1514532"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0695835"/>
      </p:ext>
    </p:extLst>
  </p:cSld>
  <p:clrMapOvr>
    <a:masterClrMapping/>
  </p:clrMapOvr>
  <mc:AlternateContent xmlns:mc="http://schemas.openxmlformats.org/markup-compatibility/2006">
    <mc:Choice xmlns:p14="http://schemas.microsoft.com/office/powerpoint/2010/main" xmlns="" Requires="p14">
      <p:transition spd="slow" p14:dur="2000" advTm="31924"/>
    </mc:Choice>
    <mc:Fallback>
      <p:transition spd="slow" advTm="3192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Marketing opportunities in new care approaches</a:t>
            </a:r>
          </a:p>
        </p:txBody>
      </p:sp>
      <p:graphicFrame>
        <p:nvGraphicFramePr>
          <p:cNvPr id="4" name="Content Placeholder 3"/>
          <p:cNvGraphicFramePr>
            <a:graphicFrameLocks noGrp="1"/>
          </p:cNvGraphicFramePr>
          <p:nvPr>
            <p:ph idx="1"/>
            <p:extLst/>
          </p:nvPr>
        </p:nvGraphicFramePr>
        <p:xfrm>
          <a:off x="457200" y="10858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18637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573117"/>
            <a:ext cx="8153400" cy="3934410"/>
          </a:xfrm>
          <a:prstGeom prst="rect">
            <a:avLst/>
          </a:prstGeom>
        </p:spPr>
        <p:txBody>
          <a:bodyPr wrap="square">
            <a:spAutoFit/>
          </a:bodyPr>
          <a:lstStyle/>
          <a:p>
            <a:pPr marL="228600" marR="0">
              <a:spcBef>
                <a:spcPts val="0"/>
              </a:spcBef>
              <a:spcAft>
                <a:spcPts val="1000"/>
              </a:spcAft>
            </a:pPr>
            <a:r>
              <a:rPr lang="en-US" sz="4400" dirty="0">
                <a:latin typeface="Segoe UI Semibold" panose="020B0702040204020203" pitchFamily="34" charset="0"/>
                <a:cs typeface="Segoe UI Semibold" panose="020B0702040204020203" pitchFamily="34" charset="0"/>
              </a:rPr>
              <a:t>Should marketing teams help move from </a:t>
            </a:r>
            <a:r>
              <a:rPr lang="en-US" sz="4400" i="1" dirty="0">
                <a:latin typeface="Segoe UI Semibold" panose="020B0702040204020203" pitchFamily="34" charset="0"/>
                <a:cs typeface="Segoe UI Semibold" panose="020B0702040204020203" pitchFamily="34" charset="0"/>
              </a:rPr>
              <a:t>reflexive</a:t>
            </a:r>
            <a:r>
              <a:rPr lang="en-US" sz="4400" dirty="0">
                <a:latin typeface="Segoe UI Semibold" panose="020B0702040204020203" pitchFamily="34" charset="0"/>
                <a:cs typeface="Segoe UI Semibold" panose="020B0702040204020203" pitchFamily="34" charset="0"/>
              </a:rPr>
              <a:t> to </a:t>
            </a:r>
            <a:r>
              <a:rPr lang="en-US" sz="4400" i="1" dirty="0">
                <a:latin typeface="Segoe UI Semibold" panose="020B0702040204020203" pitchFamily="34" charset="0"/>
                <a:cs typeface="Segoe UI Semibold" panose="020B0702040204020203" pitchFamily="34" charset="0"/>
              </a:rPr>
              <a:t>inflective</a:t>
            </a:r>
            <a:r>
              <a:rPr lang="en-US" sz="4400" dirty="0">
                <a:latin typeface="Segoe UI Semibold" panose="020B0702040204020203" pitchFamily="34" charset="0"/>
                <a:cs typeface="Segoe UI Semibold" panose="020B0702040204020203" pitchFamily="34" charset="0"/>
              </a:rPr>
              <a:t> innovation?</a:t>
            </a:r>
          </a:p>
          <a:p>
            <a:pPr marL="228600" marR="0">
              <a:lnSpc>
                <a:spcPct val="115000"/>
              </a:lnSpc>
              <a:spcBef>
                <a:spcPts val="0"/>
              </a:spcBef>
              <a:spcAft>
                <a:spcPts val="1000"/>
              </a:spcAft>
            </a:pPr>
            <a:r>
              <a:rPr lang="en-US" sz="2000" dirty="0">
                <a:latin typeface="Segoe UI Semibold" panose="020B0702040204020203" pitchFamily="34" charset="0"/>
                <a:cs typeface="Segoe UI Semibold" panose="020B0702040204020203" pitchFamily="34" charset="0"/>
              </a:rPr>
              <a:t>Do customers care about what </a:t>
            </a:r>
            <a:r>
              <a:rPr lang="en-US" sz="2000" i="1" dirty="0">
                <a:latin typeface="Segoe UI Semibold" panose="020B0702040204020203" pitchFamily="34" charset="0"/>
                <a:cs typeface="Segoe UI Semibold" panose="020B0702040204020203" pitchFamily="34" charset="0"/>
              </a:rPr>
              <a:t>you </a:t>
            </a:r>
            <a:r>
              <a:rPr lang="en-US" sz="2000" dirty="0">
                <a:latin typeface="Segoe UI Semibold" panose="020B0702040204020203" pitchFamily="34" charset="0"/>
                <a:cs typeface="Segoe UI Semibold" panose="020B0702040204020203" pitchFamily="34" charset="0"/>
              </a:rPr>
              <a:t>think is innovation or will they care more about you when you care about what their innovation needs are?</a:t>
            </a:r>
          </a:p>
          <a:p>
            <a:pPr marL="228600">
              <a:spcAft>
                <a:spcPts val="1000"/>
              </a:spcAft>
            </a:pPr>
            <a:r>
              <a:rPr lang="en-US" sz="3200" dirty="0">
                <a:solidFill>
                  <a:srgbClr val="C00000"/>
                </a:solidFill>
                <a:latin typeface="Segoe UI Semibold" panose="020B0702040204020203" pitchFamily="34" charset="0"/>
                <a:ea typeface="Calibri" panose="020F0502020204030204" pitchFamily="34" charset="0"/>
                <a:cs typeface="Segoe UI Semibold" panose="020B0702040204020203" pitchFamily="34" charset="0"/>
              </a:rPr>
              <a:t>Is the marketing workforce ready?</a:t>
            </a:r>
          </a:p>
        </p:txBody>
      </p:sp>
    </p:spTree>
    <p:extLst>
      <p:ext uri="{BB962C8B-B14F-4D97-AF65-F5344CB8AC3E}">
        <p14:creationId xmlns:p14="http://schemas.microsoft.com/office/powerpoint/2010/main" xmlns="" val="3868785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85950"/>
            <a:ext cx="7772400" cy="2057403"/>
          </a:xfrm>
        </p:spPr>
        <p:txBody>
          <a:bodyPr>
            <a:noAutofit/>
          </a:bodyPr>
          <a:lstStyle/>
          <a:p>
            <a:r>
              <a:rPr lang="en-US" sz="1800" dirty="0"/>
              <a:t>Visit</a:t>
            </a:r>
            <a:br>
              <a:rPr lang="en-US" sz="1800" dirty="0"/>
            </a:br>
            <a:r>
              <a:rPr lang="en-US" sz="1800" dirty="0"/>
              <a:t>    http://www.netspective.com</a:t>
            </a:r>
            <a:br>
              <a:rPr lang="en-US" sz="1800" dirty="0"/>
            </a:br>
            <a:r>
              <a:rPr lang="en-US" sz="1800" dirty="0"/>
              <a:t>    http://www.healthcareguy.com</a:t>
            </a:r>
            <a:br>
              <a:rPr lang="en-US" sz="1800" dirty="0"/>
            </a:br>
            <a:r>
              <a:rPr lang="en-US" sz="1800" dirty="0">
                <a:solidFill>
                  <a:srgbClr val="FFFF00"/>
                </a:solidFill>
              </a:rPr>
              <a:t>E-mail shahid.shah@netspective.com</a:t>
            </a:r>
            <a:r>
              <a:rPr lang="en-US" sz="1800" dirty="0"/>
              <a:t/>
            </a:r>
            <a:br>
              <a:rPr lang="en-US" sz="1800" dirty="0"/>
            </a:br>
            <a:r>
              <a:rPr lang="en-US" sz="1800" dirty="0"/>
              <a:t>Follow @</a:t>
            </a:r>
            <a:r>
              <a:rPr lang="en-US" sz="1800" dirty="0" err="1"/>
              <a:t>ShahidNShah</a:t>
            </a:r>
            <a:r>
              <a:rPr lang="en-US" sz="1800" dirty="0"/>
              <a:t/>
            </a:r>
            <a:br>
              <a:rPr lang="en-US" sz="1800" dirty="0"/>
            </a:br>
            <a:r>
              <a:rPr lang="en-US" sz="1800" dirty="0"/>
              <a:t>Call 202-713-5409</a:t>
            </a:r>
          </a:p>
        </p:txBody>
      </p:sp>
      <p:sp>
        <p:nvSpPr>
          <p:cNvPr id="5" name="Text Placeholder 4"/>
          <p:cNvSpPr>
            <a:spLocks noGrp="1"/>
          </p:cNvSpPr>
          <p:nvPr>
            <p:ph type="body" idx="1"/>
          </p:nvPr>
        </p:nvSpPr>
        <p:spPr>
          <a:xfrm>
            <a:off x="685800" y="133350"/>
            <a:ext cx="6477000" cy="1371600"/>
          </a:xfrm>
        </p:spPr>
        <p:txBody>
          <a:bodyPr>
            <a:normAutofit/>
          </a:bodyPr>
          <a:lstStyle/>
          <a:p>
            <a:r>
              <a:rPr lang="en-US" sz="3200" dirty="0">
                <a:solidFill>
                  <a:srgbClr val="FFC000"/>
                </a:solidFill>
                <a:latin typeface="Segoe UI Semibold" panose="020B0702040204020203" pitchFamily="34" charset="0"/>
                <a:cs typeface="Segoe UI Semibold" panose="020B0702040204020203" pitchFamily="34" charset="0"/>
              </a:rPr>
              <a:t>Thank You!</a:t>
            </a:r>
          </a:p>
          <a:p>
            <a:r>
              <a:rPr lang="en-US" sz="2000" dirty="0">
                <a:solidFill>
                  <a:srgbClr val="FFC000"/>
                </a:solidFill>
              </a:rPr>
              <a:t>This deck is available at </a:t>
            </a:r>
            <a:r>
              <a:rPr lang="en-US" sz="2000" dirty="0"/>
              <a:t>http://www.speakerdeck.com/shah </a:t>
            </a:r>
          </a:p>
        </p:txBody>
      </p:sp>
      <p:sp>
        <p:nvSpPr>
          <p:cNvPr id="7" name="Subtitle 2"/>
          <p:cNvSpPr txBox="1">
            <a:spLocks/>
          </p:cNvSpPr>
          <p:nvPr/>
        </p:nvSpPr>
        <p:spPr>
          <a:xfrm>
            <a:off x="2667000" y="1581150"/>
            <a:ext cx="6400800" cy="13406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bg1"/>
                </a:solidFill>
                <a:latin typeface="Segoe UI Light" pitchFamily="34" charset="0"/>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Segoe U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Segoe U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Segoe U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Segoe U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r"/>
            <a:r>
              <a:rPr lang="en-US" sz="2400" dirty="0">
                <a:solidFill>
                  <a:srgbClr val="FFFF00"/>
                </a:solidFill>
              </a:rPr>
              <a:t>Need help with your innovation?</a:t>
            </a:r>
          </a:p>
          <a:p>
            <a:pPr algn="r"/>
            <a:r>
              <a:rPr lang="en-US" sz="2400" dirty="0">
                <a:solidFill>
                  <a:srgbClr val="FFFF00"/>
                </a:solidFill>
              </a:rPr>
              <a:t>Tweet, call or write to me.</a:t>
            </a:r>
            <a:endParaRPr lang="en-US" sz="2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25582"/>
          <a:stretch/>
        </p:blipFill>
        <p:spPr>
          <a:xfrm>
            <a:off x="7429500" y="140494"/>
            <a:ext cx="1638300" cy="1828800"/>
          </a:xfrm>
          <a:prstGeom prst="ellipse">
            <a:avLst/>
          </a:prstGeom>
          <a:ln w="31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32899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this talk about?</a:t>
            </a:r>
          </a:p>
        </p:txBody>
      </p:sp>
      <p:sp>
        <p:nvSpPr>
          <p:cNvPr id="7" name="Text Placeholder 6"/>
          <p:cNvSpPr>
            <a:spLocks noGrp="1"/>
          </p:cNvSpPr>
          <p:nvPr>
            <p:ph type="body" idx="1"/>
          </p:nvPr>
        </p:nvSpPr>
        <p:spPr/>
        <p:txBody>
          <a:bodyPr/>
          <a:lstStyle/>
          <a:p>
            <a:r>
              <a:rPr lang="en-US" dirty="0"/>
              <a:t>Background</a:t>
            </a:r>
          </a:p>
        </p:txBody>
      </p:sp>
      <p:sp>
        <p:nvSpPr>
          <p:cNvPr id="3" name="Content Placeholder 2"/>
          <p:cNvSpPr>
            <a:spLocks noGrp="1"/>
          </p:cNvSpPr>
          <p:nvPr>
            <p:ph sz="half" idx="2"/>
          </p:nvPr>
        </p:nvSpPr>
        <p:spPr/>
        <p:txBody>
          <a:bodyPr>
            <a:normAutofit/>
          </a:bodyPr>
          <a:lstStyle/>
          <a:p>
            <a:pPr marL="0" indent="0">
              <a:buNone/>
            </a:pPr>
            <a:r>
              <a:rPr lang="en-US" dirty="0"/>
              <a:t>Everyone talks about innovation but nobody really has a definition so marketers are confused. Which means customers are confused because they get BS filled messages from marketers.</a:t>
            </a:r>
          </a:p>
          <a:p>
            <a:pPr marL="0" indent="0">
              <a:buNone/>
            </a:pPr>
            <a:endParaRPr lang="en-US" dirty="0"/>
          </a:p>
          <a:p>
            <a:pPr marL="0" indent="0">
              <a:buNone/>
            </a:pPr>
            <a:r>
              <a:rPr lang="en-US" dirty="0"/>
              <a:t>From a marketing and PR perspective, how much should you concentrate on invention, innovation, or just plain implementation?</a:t>
            </a:r>
          </a:p>
        </p:txBody>
      </p:sp>
      <p:sp>
        <p:nvSpPr>
          <p:cNvPr id="8" name="Text Placeholder 7"/>
          <p:cNvSpPr>
            <a:spLocks noGrp="1"/>
          </p:cNvSpPr>
          <p:nvPr>
            <p:ph type="body" sz="quarter" idx="3"/>
          </p:nvPr>
        </p:nvSpPr>
        <p:spPr/>
        <p:txBody>
          <a:bodyPr/>
          <a:lstStyle/>
          <a:p>
            <a:r>
              <a:rPr lang="en-US" dirty="0"/>
              <a:t>Key takeaways</a:t>
            </a:r>
          </a:p>
        </p:txBody>
      </p:sp>
      <p:sp>
        <p:nvSpPr>
          <p:cNvPr id="6" name="Content Placeholder 5"/>
          <p:cNvSpPr>
            <a:spLocks noGrp="1"/>
          </p:cNvSpPr>
          <p:nvPr>
            <p:ph sz="quarter" idx="4"/>
          </p:nvPr>
        </p:nvSpPr>
        <p:spPr/>
        <p:txBody>
          <a:bodyPr>
            <a:normAutofit fontScale="77500" lnSpcReduction="20000"/>
          </a:bodyPr>
          <a:lstStyle/>
          <a:p>
            <a:pPr marL="0" indent="0">
              <a:buNone/>
            </a:pPr>
            <a:r>
              <a:rPr lang="en-US" dirty="0"/>
              <a:t>We must seek “inflective” and not just “reflexive” innovation practices and understand that real innovators don’t speculate about the future, they work on problems that matter to their customers. </a:t>
            </a:r>
          </a:p>
          <a:p>
            <a:pPr marL="0" indent="0">
              <a:buNone/>
            </a:pPr>
            <a:endParaRPr lang="en-US" dirty="0"/>
          </a:p>
          <a:p>
            <a:pPr marL="0" indent="0">
              <a:buNone/>
            </a:pPr>
            <a:r>
              <a:rPr lang="en-US" dirty="0"/>
              <a:t>Healthcare IT marketers must develop multi-stakeholder comprehension strategies to improve value-based product designs focused on productivity improvements and cost containment.</a:t>
            </a:r>
          </a:p>
          <a:p>
            <a:r>
              <a:rPr lang="en-US" dirty="0"/>
              <a:t>Leverage a multi-institution approach to understand the buyer’s needs, how they are providing or paying for care, and their preferences for engagement</a:t>
            </a:r>
          </a:p>
          <a:p>
            <a:r>
              <a:rPr lang="en-US" dirty="0"/>
              <a:t>Discuss how to engage stakeholders across the health care industry to improve personalization and deliver the right messaging to customers at the right time</a:t>
            </a:r>
          </a:p>
        </p:txBody>
      </p:sp>
    </p:spTree>
    <p:extLst>
      <p:ext uri="{BB962C8B-B14F-4D97-AF65-F5344CB8AC3E}">
        <p14:creationId xmlns:p14="http://schemas.microsoft.com/office/powerpoint/2010/main" xmlns="" val="423677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srcRect t="3486"/>
          <a:stretch/>
        </p:blipFill>
        <p:spPr>
          <a:xfrm>
            <a:off x="-4988" y="0"/>
            <a:ext cx="9474256" cy="5143500"/>
          </a:xfrm>
          <a:prstGeom prst="rect">
            <a:avLst/>
          </a:prstGeom>
        </p:spPr>
      </p:pic>
      <p:sp>
        <p:nvSpPr>
          <p:cNvPr id="7" name="TextBox 6"/>
          <p:cNvSpPr txBox="1"/>
          <p:nvPr/>
        </p:nvSpPr>
        <p:spPr>
          <a:xfrm>
            <a:off x="609600" y="361950"/>
            <a:ext cx="807720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Segoe UI Semibold" panose="020B0702040204020203" pitchFamily="34" charset="0"/>
                <a:ea typeface="+mn-ea"/>
                <a:cs typeface="Segoe UI Semibold" panose="020B0702040204020203" pitchFamily="34" charset="0"/>
              </a:rPr>
              <a:t>No, your </a:t>
            </a:r>
            <a:r>
              <a:rPr lang="en-US" sz="4400" dirty="0">
                <a:solidFill>
                  <a:srgbClr val="FFFF00"/>
                </a:solidFill>
                <a:latin typeface="Segoe UI Semibold" panose="020B0702040204020203" pitchFamily="34" charset="0"/>
                <a:cs typeface="Segoe UI Semibold" panose="020B0702040204020203" pitchFamily="34" charset="0"/>
              </a:rPr>
              <a:t>product will not </a:t>
            </a:r>
            <a:r>
              <a:rPr kumimoji="0" lang="en-US" sz="4400" b="0" i="0" u="none" strike="noStrike" kern="1200" cap="none" spc="0" normalizeH="0" baseline="0" noProof="0" dirty="0">
                <a:ln>
                  <a:noFill/>
                </a:ln>
                <a:solidFill>
                  <a:srgbClr val="FFFF00"/>
                </a:solidFill>
                <a:effectLst/>
                <a:uLnTx/>
                <a:uFillTx/>
                <a:latin typeface="Segoe UI Semibold" panose="020B0702040204020203" pitchFamily="34" charset="0"/>
                <a:ea typeface="+mn-ea"/>
                <a:cs typeface="Segoe UI Semibold" panose="020B0702040204020203" pitchFamily="34" charset="0"/>
              </a:rPr>
              <a:t>disrupt or fix the healthcare industry.</a:t>
            </a:r>
          </a:p>
        </p:txBody>
      </p:sp>
      <p:pic>
        <p:nvPicPr>
          <p:cNvPr id="1026" name="Picture 2" descr="Image result for no b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05800" y="285750"/>
            <a:ext cx="590550" cy="590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940904"/>
      </p:ext>
    </p:extLst>
  </p:cSld>
  <p:clrMapOvr>
    <a:masterClrMapping/>
  </p:clrMapOvr>
  <mc:AlternateContent xmlns:mc="http://schemas.openxmlformats.org/markup-compatibility/2006">
    <mc:Choice xmlns:p14="http://schemas.microsoft.com/office/powerpoint/2010/main" xmlns="" Requires="p14">
      <p:transition spd="slow" p14:dur="2000" advTm="19035"/>
    </mc:Choice>
    <mc:Fallback>
      <p:transition spd="slow" advTm="1903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Why is disruption in healthcare so hard?</a:t>
            </a:r>
          </a:p>
        </p:txBody>
      </p:sp>
      <p:pic>
        <p:nvPicPr>
          <p:cNvPr id="10" name="Content Placeholder 9"/>
          <p:cNvPicPr>
            <a:picLocks noGrp="1" noChangeAspect="1"/>
          </p:cNvPicPr>
          <p:nvPr>
            <p:ph idx="1"/>
          </p:nvPr>
        </p:nvPicPr>
        <p:blipFill>
          <a:blip r:embed="rId2" cstate="print"/>
          <a:stretch>
            <a:fillRect/>
          </a:stretch>
        </p:blipFill>
        <p:spPr>
          <a:xfrm>
            <a:off x="547712" y="1085850"/>
            <a:ext cx="8048576" cy="3657600"/>
          </a:xfrm>
          <a:prstGeom prst="rect">
            <a:avLst/>
          </a:prstGeom>
        </p:spPr>
      </p:pic>
      <p:sp>
        <p:nvSpPr>
          <p:cNvPr id="11" name="TextBox 10"/>
          <p:cNvSpPr txBox="1"/>
          <p:nvPr/>
        </p:nvSpPr>
        <p:spPr>
          <a:xfrm>
            <a:off x="457200" y="1200150"/>
            <a:ext cx="2895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This is $1 Trillion and the Healthcare Market is three times this size</a:t>
            </a:r>
          </a:p>
        </p:txBody>
      </p:sp>
      <p:sp>
        <p:nvSpPr>
          <p:cNvPr id="13" name="TextBox 12"/>
          <p:cNvSpPr txBox="1"/>
          <p:nvPr/>
        </p:nvSpPr>
        <p:spPr>
          <a:xfrm>
            <a:off x="457200" y="4459950"/>
            <a:ext cx="289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This is $1 Billion</a:t>
            </a:r>
          </a:p>
        </p:txBody>
      </p:sp>
    </p:spTree>
    <p:extLst>
      <p:ext uri="{BB962C8B-B14F-4D97-AF65-F5344CB8AC3E}">
        <p14:creationId xmlns:p14="http://schemas.microsoft.com/office/powerpoint/2010/main" xmlns="" val="2617234436"/>
      </p:ext>
    </p:extLst>
  </p:cSld>
  <p:clrMapOvr>
    <a:masterClrMapping/>
  </p:clrMapOvr>
  <mc:AlternateContent xmlns:mc="http://schemas.openxmlformats.org/markup-compatibility/2006">
    <mc:Choice xmlns:p14="http://schemas.microsoft.com/office/powerpoint/2010/main" xmlns="" Requires="p14">
      <p:transition spd="slow" p14:dur="2000" advTm="26293"/>
    </mc:Choice>
    <mc:Fallback>
      <p:transition spd="slow" advTm="2629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Marketing is hard </a:t>
            </a:r>
            <a:r>
              <a:rPr lang="en-US" dirty="0" err="1"/>
              <a:t>‘cause</a:t>
            </a:r>
            <a:r>
              <a:rPr lang="en-US" dirty="0"/>
              <a:t> every implementation 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99654891"/>
              </p:ext>
            </p:extLst>
          </p:nvPr>
        </p:nvGraphicFramePr>
        <p:xfrm>
          <a:off x="457200" y="10858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aimgroup.com/wp-content/uploads/2014/09/unconference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01000" y="4329010"/>
            <a:ext cx="950801" cy="585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975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me honest and make it practical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87600383"/>
              </p:ext>
            </p:extLst>
          </p:nvPr>
        </p:nvGraphicFramePr>
        <p:xfrm>
          <a:off x="457200" y="10858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aimgroup.com/wp-content/uploads/2014/09/unconference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23336" y="209549"/>
            <a:ext cx="950801" cy="585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400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Case: How will your customer pay for your innovation?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69560370"/>
              </p:ext>
            </p:extLst>
          </p:nvPr>
        </p:nvGraphicFramePr>
        <p:xfrm>
          <a:off x="457200" y="108585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0"/>
          </p:nvPr>
        </p:nvSpPr>
        <p:spPr/>
        <p:txBody>
          <a:bodyPr/>
          <a:lstStyle/>
          <a:p>
            <a:r>
              <a:rPr lang="en-US" dirty="0"/>
              <a:t>If you haven’t figured it out for them, customers will not figure it out for themselves</a:t>
            </a:r>
          </a:p>
        </p:txBody>
      </p:sp>
      <p:pic>
        <p:nvPicPr>
          <p:cNvPr id="6" name="Picture 2" descr="http://aimgroup.com/wp-content/uploads/2014/09/unconference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23336" y="209549"/>
            <a:ext cx="950801" cy="585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03515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2|9.1|4.5|8.8|9.2|21.8"/>
</p:tagLst>
</file>

<file path=ppt/tags/tag2.xml><?xml version="1.0" encoding="utf-8"?>
<p:tagLst xmlns:a="http://schemas.openxmlformats.org/drawingml/2006/main" xmlns:r="http://schemas.openxmlformats.org/officeDocument/2006/relationships" xmlns:p="http://schemas.openxmlformats.org/presentationml/2006/main">
  <p:tag name="TIMING" val="|5.6|25|16.8|6.5|7|4.2|6.7|9.9|4.3|26|17.6"/>
</p:tagLst>
</file>

<file path=ppt/tags/tag3.xml><?xml version="1.0" encoding="utf-8"?>
<p:tagLst xmlns:a="http://schemas.openxmlformats.org/drawingml/2006/main" xmlns:r="http://schemas.openxmlformats.org/officeDocument/2006/relationships" xmlns:p="http://schemas.openxmlformats.org/presentationml/2006/main">
  <p:tag name="TIMING" val="|53.6"/>
</p:tagLst>
</file>

<file path=ppt/theme/theme1.xml><?xml version="1.0" encoding="utf-8"?>
<a:theme xmlns:a="http://schemas.openxmlformats.org/drawingml/2006/main" name="Netspective Default PPT Widescreen Template July 2012">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Netspective Default PPT Widescreen Template November 2012</Template>
  <TotalTime>3582</TotalTime>
  <Words>2066</Words>
  <Application>Microsoft Office PowerPoint</Application>
  <PresentationFormat>On-screen Show (16:9)</PresentationFormat>
  <Paragraphs>296</Paragraphs>
  <Slides>32</Slides>
  <Notes>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Netspective Default PPT Widescreen Template July 2012</vt:lpstr>
      <vt:lpstr>Office Theme</vt:lpstr>
      <vt:lpstr>The No BS Guide to Innovation in Healthcare and when it should matter to Marketers</vt:lpstr>
      <vt:lpstr>Slide 2</vt:lpstr>
      <vt:lpstr>Who is Shahid?</vt:lpstr>
      <vt:lpstr>What’s this talk about?</vt:lpstr>
      <vt:lpstr>Slide 5</vt:lpstr>
      <vt:lpstr>Why is disruption in healthcare so hard?</vt:lpstr>
      <vt:lpstr>Marketing is hard ‘cause every implementation is…</vt:lpstr>
      <vt:lpstr>Keep me honest and make it practical</vt:lpstr>
      <vt:lpstr>Business Case: How will your customer pay for your innovation?</vt:lpstr>
      <vt:lpstr>Slide 10</vt:lpstr>
      <vt:lpstr>Slide 11</vt:lpstr>
      <vt:lpstr>Slide 12</vt:lpstr>
      <vt:lpstr>Slide 13</vt:lpstr>
      <vt:lpstr>Slide 14</vt:lpstr>
      <vt:lpstr>What's not going to change in healthcare?</vt:lpstr>
      <vt:lpstr>Inflective vs. Reflexive Innovation</vt:lpstr>
      <vt:lpstr>Slide 17</vt:lpstr>
      <vt:lpstr>Slide 18</vt:lpstr>
      <vt:lpstr>Industry’s fundamental unanswered questions</vt:lpstr>
      <vt:lpstr>What do your customers really care about?</vt:lpstr>
      <vt:lpstr>Does marketing know its brand’s purpose?</vt:lpstr>
      <vt:lpstr>Does marketing segment populations / services?</vt:lpstr>
      <vt:lpstr>Intermediation continues to grow</vt:lpstr>
      <vt:lpstr>Slide 24</vt:lpstr>
      <vt:lpstr>Possible solution: “collaborative engagement” (CE)</vt:lpstr>
      <vt:lpstr>“My institution first” approach to patient care</vt:lpstr>
      <vt:lpstr>Collaborative engagement for shared benefit</vt:lpstr>
      <vt:lpstr>How CE can help differentiate solutions</vt:lpstr>
      <vt:lpstr>Can CE align multiple roles and responsibilities?</vt:lpstr>
      <vt:lpstr>Marketing opportunities in new care approaches</vt:lpstr>
      <vt:lpstr>Slide 31</vt:lpstr>
      <vt:lpstr>Visit     http://www.netspective.com     http://www.healthcareguy.com E-mail shahid.shah@netspective.com Follow @ShahidNShah Call 202-713-5409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BS Guide to Innovation in Healthcare and when it should matter to Marketers</dc:title>
  <dc:creator>Shahid N. Shah</dc:creator>
  <cp:lastModifiedBy>lynnj</cp:lastModifiedBy>
  <cp:revision>147</cp:revision>
  <dcterms:created xsi:type="dcterms:W3CDTF">2012-06-01T14:10:32Z</dcterms:created>
  <dcterms:modified xsi:type="dcterms:W3CDTF">2017-04-07T17:02:26Z</dcterms:modified>
</cp:coreProperties>
</file>